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93F8F-03E9-4E61-A91C-701E03D7E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021BA5-70B0-4E8F-BD71-9BFC8B736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176000-EA96-4F47-9C2C-E533299B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A13B53-6EC6-41D9-8CBE-3B449383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98EB95-4836-4692-990D-521DCAA4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5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621DA9-E9F8-4502-8728-B91BBB0A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E566ED-FF02-46A6-91D9-7F7E51E60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3864FC-5461-4C59-A4C0-6E5ACC6AD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9411C2-8F3F-4A17-AA39-6D3406D3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C3DB43-7C06-4F2B-937E-4384339DD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5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183C07-FE58-4DA7-9E57-49F296C78F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763B3C-D9B0-4780-A624-CB34E6A1E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700837-EEB8-4E10-AABA-D6B92A54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3C9364-EB5D-46D5-B858-A14B01B2D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962399-20D8-4872-981B-1DBAB0DB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49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DBE26-2467-4552-A091-2F057236A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830C2-AC6C-4C7F-A3FE-25C37233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F8BC71-43BD-4CFE-B416-F1499E38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5B72A0-5AE6-4A5A-BE11-1AF93B91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DC4942-CF64-4E98-A209-CA69733A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9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5A926-7501-404E-99CD-E3D540615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679429-8CBF-4374-B354-CD5F75802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206282-3356-41FD-83DE-57976EE4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43815B-59BD-4505-A6D7-A1A06F48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BF9260-577C-4535-95E7-F960B6E3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34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EBDE4-39BA-4EE1-81C1-5C0A72AF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0AEC97-1FE4-46E6-9CE0-058D22B3F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6D76BA-7BE7-43F9-96A9-7318CD283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C4CFB0-1AE6-4099-BDF0-3E03CA14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C2B426-C122-4E40-8AFF-0524C6B68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FBD7D8-870B-42FC-B50A-29D0A19D7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2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E9F8C-9425-41EC-AC76-B53F9170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FE378C-C262-4109-8E97-75DDD6C81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1140C4-F28D-4148-A54C-BAA9B1987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9C7BDD-D45D-4337-881A-AA7105A98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43AEF9D-F592-41DF-AC06-10ADED87B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72C0D3-392A-496B-9940-AD36F92E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3006AB1-0AE2-4188-8536-DF3FE1A5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7AC5708-7CA0-4924-9C8F-C3A5A611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6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12E9F-84FB-4C0D-A494-EF65CCE88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DA8F17-4CB6-4FD6-B415-6E5B84E3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A5B042-7C00-41E3-A2E2-0AC4445F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96E5D2-8A0F-422F-B5E9-1DA09C2D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2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036912-FD26-4B07-B23E-71A16F024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BC11A6-C800-48DE-A4AB-3B43871E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E1A6A6-DEDE-4C52-A49C-80F70EC6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7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48597-9BD7-4812-894A-9A5D9F03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30AC8-4B2E-472F-893C-0AF033C27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C80D8E-B0AB-45C8-900B-51AD88B24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E5EE3-E6B9-40B5-8FFB-617CD1A0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12ACF1-31DB-4556-9E09-E411A81C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2254B1-F320-497D-83E8-0908D493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3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9E623-61C8-4152-AC1C-D2ED89769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3F348F-79D4-492F-9039-43492BC31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42B07C-AF3C-4779-9405-0C5C3E16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C4C533-EAAA-4E62-922E-8E61DD16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BFCBB4-878C-414D-B54A-A6E12EA4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937C36-8801-450E-8C9D-E9AE5446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1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30C9D-1F49-4B34-B24C-0B5A3AC4E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D1FD80-8F38-4E46-B649-A10ED8B1D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B6D73F-D215-4DCA-BB75-2611AECEF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7FD5-311A-4796-AE53-699FF1892369}" type="datetimeFigureOut">
              <a:rPr lang="ru-RU" smtClean="0"/>
              <a:t>24.09.2018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D7C65C-4C86-44A5-AC46-497AA7033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7883B8-A276-4E01-B942-76AB550B2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A17A-9B29-4D44-BD54-FA5C49177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1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Объект 27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5333C310-178F-4EDA-A71B-EF2AE0C601B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45" r="92444" b="18182"/>
          <a:stretch/>
        </p:blipFill>
        <p:spPr bwMode="auto">
          <a:xfrm>
            <a:off x="916588" y="1302173"/>
            <a:ext cx="701197" cy="925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C6459D3F-7AAB-4BBC-9F74-9BB311860D7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5" t="55000" r="43333" b="19546"/>
          <a:stretch/>
        </p:blipFill>
        <p:spPr bwMode="auto">
          <a:xfrm>
            <a:off x="1702034" y="1617785"/>
            <a:ext cx="701197" cy="925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Рисунок 29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B409A698-6028-4F8E-B46B-F3CDC16F6EC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5" t="54091" r="75334" b="19545"/>
          <a:stretch/>
        </p:blipFill>
        <p:spPr bwMode="auto">
          <a:xfrm>
            <a:off x="2487480" y="1805354"/>
            <a:ext cx="1170119" cy="925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8691C618-D7ED-46D2-8A64-7B4BC874840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8" t="49545" r="67112" b="19546"/>
          <a:stretch/>
        </p:blipFill>
        <p:spPr bwMode="auto">
          <a:xfrm>
            <a:off x="3499330" y="1566496"/>
            <a:ext cx="1056551" cy="1025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Рисунок 31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42256C3D-C048-4FFB-AD48-0088FEC864F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5" t="54091" r="83334" b="19545"/>
          <a:stretch/>
        </p:blipFill>
        <p:spPr bwMode="auto">
          <a:xfrm>
            <a:off x="4640130" y="1805354"/>
            <a:ext cx="814033" cy="974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Рисунок 32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262B4FCF-DF4A-40FC-97F5-E161AF52665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89" t="54545" r="59334" b="19545"/>
          <a:stretch/>
        </p:blipFill>
        <p:spPr bwMode="auto">
          <a:xfrm>
            <a:off x="5538412" y="1805354"/>
            <a:ext cx="814033" cy="925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Рисунок 33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64055A96-CA2F-4014-8BBC-348D8BD4776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3" t="53182" r="51111" b="19091"/>
          <a:stretch/>
        </p:blipFill>
        <p:spPr bwMode="auto">
          <a:xfrm>
            <a:off x="6594963" y="1805354"/>
            <a:ext cx="814033" cy="925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Рисунок 34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C9AE3ED1-A75A-491B-9394-DEFA847FFCC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6" t="52727" r="83556" b="19545"/>
          <a:stretch/>
        </p:blipFill>
        <p:spPr bwMode="auto">
          <a:xfrm>
            <a:off x="7408996" y="1805354"/>
            <a:ext cx="1056551" cy="974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Рисунок 35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EC18127A-863B-4C76-AEF6-4F0EE77AC50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t="54091" r="91778" b="16818"/>
          <a:stretch/>
        </p:blipFill>
        <p:spPr bwMode="auto">
          <a:xfrm flipH="1">
            <a:off x="8465546" y="1854169"/>
            <a:ext cx="814034" cy="8763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Рисунок 36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C4395FDF-9CAE-4894-BC34-6D8E334E4D2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00" t="1" r="50444" b="74090"/>
          <a:stretch/>
        </p:blipFill>
        <p:spPr bwMode="auto">
          <a:xfrm>
            <a:off x="1540108" y="3429000"/>
            <a:ext cx="701197" cy="925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Рисунок 37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66A0F6F9-0234-45B5-A1F7-9F1D91BE9B0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8" t="49545" r="67112" b="19546"/>
          <a:stretch/>
        </p:blipFill>
        <p:spPr bwMode="auto">
          <a:xfrm>
            <a:off x="2487480" y="3429000"/>
            <a:ext cx="1170119" cy="9252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Рисунок 38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E2459288-0824-408B-B9F8-E0A6BF52339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00" t="1" r="50444" b="74545"/>
          <a:stretch/>
        </p:blipFill>
        <p:spPr bwMode="auto">
          <a:xfrm>
            <a:off x="3903774" y="3346843"/>
            <a:ext cx="802341" cy="1025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Рисунок 39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A130914B-BC2E-489C-9D08-6BE7B27EC4A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223" b="74545"/>
          <a:stretch/>
        </p:blipFill>
        <p:spPr bwMode="auto">
          <a:xfrm>
            <a:off x="4952246" y="3429000"/>
            <a:ext cx="701197" cy="9431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Рисунок 40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9030AF4A-D683-43A1-8670-BF28A22498E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56" r="9555" b="73637"/>
          <a:stretch/>
        </p:blipFill>
        <p:spPr bwMode="auto">
          <a:xfrm>
            <a:off x="6049808" y="3429000"/>
            <a:ext cx="701197" cy="925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Рисунок 41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D3285FE0-7CEE-4E76-9A88-A0A8B0D600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44" t="53636" r="26445" b="18637"/>
          <a:stretch/>
        </p:blipFill>
        <p:spPr bwMode="auto">
          <a:xfrm>
            <a:off x="6948090" y="3411055"/>
            <a:ext cx="851431" cy="12078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Рисунок 42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694D2FA0-C93A-4B26-A302-D112285DE11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" t="54091" r="91778" b="19091"/>
          <a:stretch/>
        </p:blipFill>
        <p:spPr bwMode="auto">
          <a:xfrm>
            <a:off x="8045652" y="3346844"/>
            <a:ext cx="851431" cy="974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Рисунок 43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BCD65C57-8091-4BEB-A2A1-CE06789FC92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6" t="52727" r="83556" b="20454"/>
          <a:stretch/>
        </p:blipFill>
        <p:spPr bwMode="auto">
          <a:xfrm>
            <a:off x="9279580" y="3153968"/>
            <a:ext cx="961196" cy="12078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0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1EA20-D065-4AA6-97AF-C1A05C5A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5.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F4C29D-92B3-4569-8E12-68CD90399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Теперь представим, что кузнечик двигается по линиям координатной сетки. Какие варианты его передвижения вы видите?</a:t>
            </a:r>
          </a:p>
          <a:p>
            <a:pPr marL="0" indent="0">
              <a:buNone/>
            </a:pPr>
            <a:r>
              <a:rPr lang="ru-RU" b="1" i="1" dirty="0"/>
              <a:t>Продолжить решение этой задачи вы можете дома.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ÐÐ¾ÑÐ¾Ð¶ÐµÐµ Ð¸Ð·Ð¾Ð±ÑÐ°Ð¶ÐµÐ½Ð¸Ðµ">
            <a:extLst>
              <a:ext uri="{FF2B5EF4-FFF2-40B4-BE49-F238E27FC236}">
                <a16:creationId xmlns:a16="http://schemas.microsoft.com/office/drawing/2014/main" id="{42FF8646-3D7E-46A2-84DC-8D8A2B017C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646" y="3681046"/>
            <a:ext cx="6049108" cy="28118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44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AABAD-231A-4BF3-867A-70D6D076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AAA87-D75E-4A99-9A52-225FE538B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Кто преодолел самое большое расстояние?</a:t>
            </a:r>
          </a:p>
          <a:p>
            <a:r>
              <a:rPr lang="ru-RU" dirty="0"/>
              <a:t>Кто старался добежать до конца?</a:t>
            </a:r>
          </a:p>
          <a:p>
            <a:r>
              <a:rPr lang="ru-RU" dirty="0"/>
              <a:t>Кто активно помогал другим?</a:t>
            </a:r>
          </a:p>
          <a:p>
            <a:r>
              <a:rPr lang="ru-RU" b="1" dirty="0"/>
              <a:t>Теперь вы можете двигаться дальше и продолжать решать и придумывать задачи!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881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E92B31-8F5D-4A55-855A-45AA87693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Удачи!</a:t>
            </a:r>
          </a:p>
        </p:txBody>
      </p:sp>
    </p:spTree>
    <p:extLst>
      <p:ext uri="{BB962C8B-B14F-4D97-AF65-F5344CB8AC3E}">
        <p14:creationId xmlns:p14="http://schemas.microsoft.com/office/powerpoint/2010/main" val="35091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B21B5C-38F7-4EE3-B8B3-699B58F0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 занятия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A070F-C06F-471E-A61C-40B80E7EF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Геометрические задачи с продолжением</a:t>
            </a:r>
          </a:p>
        </p:txBody>
      </p:sp>
    </p:spTree>
    <p:extLst>
      <p:ext uri="{BB962C8B-B14F-4D97-AF65-F5344CB8AC3E}">
        <p14:creationId xmlns:p14="http://schemas.microsoft.com/office/powerpoint/2010/main" val="418313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D2FA19-8867-4BE8-8527-036563EF4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93B002-8B51-4E8B-9990-23D12563C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научиться продолжать задачи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6208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6FBD0-6D1E-491E-B2C9-60425245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B2EC88-2754-428B-8DEF-0B3A15DE9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«Стайер» </a:t>
            </a:r>
          </a:p>
        </p:txBody>
      </p:sp>
      <p:pic>
        <p:nvPicPr>
          <p:cNvPr id="6" name="Рисунок 5" descr="ÐÑÐ»ÑÑÑÐ¸Ð»ÑÐ¼ ÑÐµÐ±ÐµÐ½Ð¾Ðº Ð¾Ð±ÑÑÐµÐ½Ð¸Ðµ â ÑÑÐ¾ÐºÐ¾Ð²Ð¾Ðµ ÑÐ¾ÑÐ¾">
            <a:extLst>
              <a:ext uri="{FF2B5EF4-FFF2-40B4-BE49-F238E27FC236}">
                <a16:creationId xmlns:a16="http://schemas.microsoft.com/office/drawing/2014/main" id="{B312FA11-D875-4482-8BD1-E7F944FD21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039813" y="2930768"/>
            <a:ext cx="1711571" cy="2579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ÐÐµÑÐ¸ Ð¸ Ð¡Ð¿Ð¾ÑÑ - Ð³Ð¸Ð¼Ð½Ð°ÑÑÐ¸ÐºÐ° - Ð·Ð°Ð¿ÑÑÐº - Ð¾ÐºÑÐ°ÑÐºÐ¸ ÑÑÑÐ°Ð½Ð¸ÑÑ â ÑÑÐ¾ÐºÐ¾Ð²Ð¾Ðµ ÑÐ¾ÑÐ¾">
            <a:extLst>
              <a:ext uri="{FF2B5EF4-FFF2-40B4-BE49-F238E27FC236}">
                <a16:creationId xmlns:a16="http://schemas.microsoft.com/office/drawing/2014/main" id="{33173C90-C66C-4DE8-9CD4-5EEFF46E749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89"/>
          <a:stretch/>
        </p:blipFill>
        <p:spPr bwMode="auto">
          <a:xfrm>
            <a:off x="6096000" y="2016369"/>
            <a:ext cx="2344617" cy="22508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530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50E3C-3FE6-49D4-B46F-67F6C266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1.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AD1439-1240-4E2C-AC33-39770C08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Два товарища, находясь на расстоянии 800 м, договорились о встрече по телефону. Один из них прошёл 500 м, а другой 400 м, но они не встретились. Как такое могло быть?</a:t>
            </a:r>
          </a:p>
          <a:p>
            <a:pPr marL="0" indent="0">
              <a:buNone/>
            </a:pPr>
            <a:r>
              <a:rPr lang="ru-RU" i="1" dirty="0"/>
              <a:t>Предложите различные варианты их перемещения на листе бумаги.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Какую поправку нужно внести в условие задачи, чтобы друзья встретились?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ÐÐ°ÑÑÐ¸Ð½ÐºÐ¸ Ð¿Ð¾ Ð·Ð°Ð¿ÑÐ¾ÑÑ Ð§ÐµÐ»Ð¾Ð²ÐµÑÐºÐ¸ Ð¸Ð´ÑÑ Ð½Ð°Ð²ÑÑÑÐµÑÑ Ð´ÑÑÐ³ Ð´ÑÑÐ³Ñ ÐºÐ°ÑÑÐ¸Ð½ÐºÐ¸">
            <a:extLst>
              <a:ext uri="{FF2B5EF4-FFF2-40B4-BE49-F238E27FC236}">
                <a16:creationId xmlns:a16="http://schemas.microsoft.com/office/drawing/2014/main" id="{135B7DBD-DD05-416E-87B6-43DD67B810D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642" b="67633"/>
          <a:stretch/>
        </p:blipFill>
        <p:spPr bwMode="auto">
          <a:xfrm>
            <a:off x="3553558" y="5017965"/>
            <a:ext cx="723900" cy="12763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ÐÐ¾ÑÐ¾Ð¶ÐµÐµ Ð¸Ð·Ð¾Ð±ÑÐ°Ð¶ÐµÐ½Ð¸Ðµ">
            <a:extLst>
              <a:ext uri="{FF2B5EF4-FFF2-40B4-BE49-F238E27FC236}">
                <a16:creationId xmlns:a16="http://schemas.microsoft.com/office/drawing/2014/main" id="{8745DECD-5FE8-44F9-9065-A4CE5ACEE54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775" b="73311"/>
          <a:stretch/>
        </p:blipFill>
        <p:spPr bwMode="auto">
          <a:xfrm>
            <a:off x="5442437" y="4642338"/>
            <a:ext cx="1380393" cy="1534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ÐÐ¾ÑÐ¾Ð¶ÐµÐµ Ð¸Ð·Ð¾Ð±ÑÐ°Ð¶ÐµÐ½Ð¸Ðµ">
            <a:extLst>
              <a:ext uri="{FF2B5EF4-FFF2-40B4-BE49-F238E27FC236}">
                <a16:creationId xmlns:a16="http://schemas.microsoft.com/office/drawing/2014/main" id="{426B09F3-FF6B-44AB-9EFE-A0EA429B5DB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54" r="63513" b="21622"/>
          <a:stretch/>
        </p:blipFill>
        <p:spPr bwMode="auto">
          <a:xfrm>
            <a:off x="8179043" y="4642338"/>
            <a:ext cx="1668341" cy="1534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972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E5BB6-925A-400A-BDE0-B6E45200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2.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D7E1C-A90A-47A2-A377-A0F605E77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Волк и лиса охотятся на зайца, чтобы быть в безопасности заяц держится на одинаковом расстоянии от обоих. Если волк передвинулся на 3 м, а лиса на 1 м, то на сколько должен передвинуться заяц?</a:t>
            </a:r>
          </a:p>
          <a:p>
            <a:pPr marL="0" indent="0">
              <a:buNone/>
            </a:pPr>
            <a:r>
              <a:rPr lang="ru-RU" i="1" dirty="0"/>
              <a:t>Рассмотрите разные варианты движения волка, лисы и зайца (будем считать, что все они двигаются по одной прямой).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ÐÐ°ÑÑÐ¸Ð½ÐºÐ¸ Ð¿Ð¾ Ð·Ð°Ð¿ÑÐ¾ÑÑ ÐÐ¾Ð»Ðº Ð»Ð¸ÑÐ° Ð¸ Ð·Ð°ÑÑ ÑÐ¸ÑÑÐ½ÐºÐ¸">
            <a:extLst>
              <a:ext uri="{FF2B5EF4-FFF2-40B4-BE49-F238E27FC236}">
                <a16:creationId xmlns:a16="http://schemas.microsoft.com/office/drawing/2014/main" id="{A3844F38-E1AF-4607-9CC9-4E733DDABE8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66" r="28845"/>
          <a:stretch/>
        </p:blipFill>
        <p:spPr bwMode="auto">
          <a:xfrm>
            <a:off x="8634046" y="5152683"/>
            <a:ext cx="1066800" cy="10947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ÐÐ°ÑÑÐ¸Ð½ÐºÐ¸ Ð¿Ð¾ Ð·Ð°Ð¿ÑÐ¾ÑÑ ÐÐ¾Ð»Ðº Ð»Ð¸ÑÐ° Ð¸ Ð·Ð°ÑÑ ÑÐ¸ÑÑÐ½ÐºÐ¸">
            <a:extLst>
              <a:ext uri="{FF2B5EF4-FFF2-40B4-BE49-F238E27FC236}">
                <a16:creationId xmlns:a16="http://schemas.microsoft.com/office/drawing/2014/main" id="{261FC189-9AAA-4F0A-B704-9FD24E02AB9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31"/>
          <a:stretch/>
        </p:blipFill>
        <p:spPr bwMode="auto">
          <a:xfrm>
            <a:off x="5163661" y="5152683"/>
            <a:ext cx="1171575" cy="1095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ÐÐ°ÑÑÐ¸Ð½ÐºÐ¸ Ð¿Ð¾ Ð·Ð°Ð¿ÑÐ¾ÑÑ ÐÐ¾Ð»Ðº Ð»Ð¸ÑÐ° Ð¸ Ð·Ð°ÑÑ ÑÐ¸ÑÑÐ½ÐºÐ¸">
            <a:extLst>
              <a:ext uri="{FF2B5EF4-FFF2-40B4-BE49-F238E27FC236}">
                <a16:creationId xmlns:a16="http://schemas.microsoft.com/office/drawing/2014/main" id="{AB958015-2C02-4D56-85D6-1CA723B98BD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0"/>
          <a:stretch/>
        </p:blipFill>
        <p:spPr bwMode="auto">
          <a:xfrm>
            <a:off x="1719605" y="5081588"/>
            <a:ext cx="956945" cy="10953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760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4374A-9BB8-4D27-B982-561152D6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6DEE02-C72B-45F2-B991-ED87300C5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/>
              <a:t>Муравей выползает из точки О и движется по числовой прямой, проходя за 1с единицу длины. В скольких точках он может оказаться за 1 мин, если он может менять направление движения через целое число секунд?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ÐÐ°ÑÑÐ¸Ð½ÐºÐ¸ Ð¿Ð¾ Ð·Ð°Ð¿ÑÐ¾ÑÑ ÐÐ¾Ð¾ÑÐ´Ð¸Ð½Ð°ÑÐ½Ð°Ñ Ð¿ÑÑÐ¼Ð°Ñ ÐºÐ°ÑÑÐ¸Ð½ÐºÐ¸">
            <a:extLst>
              <a:ext uri="{FF2B5EF4-FFF2-40B4-BE49-F238E27FC236}">
                <a16:creationId xmlns:a16="http://schemas.microsoft.com/office/drawing/2014/main" id="{3E7309A2-9D80-4ABA-8D94-816D21F366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61" y="5251938"/>
            <a:ext cx="7268307" cy="907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Silhuette of five ants  Business concept Ð¤Ð¾ÑÐ¾ ÑÐ¾ ÑÑÐ¾ÐºÐ° - 21779390">
            <a:extLst>
              <a:ext uri="{FF2B5EF4-FFF2-40B4-BE49-F238E27FC236}">
                <a16:creationId xmlns:a16="http://schemas.microsoft.com/office/drawing/2014/main" id="{1EE30466-C525-48D8-BC1B-9F72D1B1A26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7" b="60889"/>
          <a:stretch/>
        </p:blipFill>
        <p:spPr bwMode="auto">
          <a:xfrm>
            <a:off x="4458066" y="4204188"/>
            <a:ext cx="4756273" cy="1047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544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8BD16-FA1E-483F-A1F9-CC77AD50B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00844A-2915-4791-8DDC-AF8F9B46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Каждую секунду муравей переходит из точки с чётной координатой в точку с нечётной координатой или наоборот, и поэтому через 60 с он будет находиться в точке с чётной координатой. Его наибольшее удаление от точки О будет в точках с координатами 60 и – 60. С учётом изменения направления в последний момент он может оказаться в любой точке с чётной координатой, расположенной между ними. То есть, за 1 мин муравей может оказаться в точках с координатами 2</a:t>
            </a:r>
            <a:r>
              <a:rPr lang="en-US" i="1" dirty="0"/>
              <a:t>k</a:t>
            </a:r>
            <a:r>
              <a:rPr lang="ru-RU" i="1" dirty="0"/>
              <a:t>, где </a:t>
            </a:r>
            <a:r>
              <a:rPr lang="en-US" i="1" dirty="0"/>
              <a:t>k </a:t>
            </a:r>
            <a:r>
              <a:rPr lang="ru-RU" i="1" dirty="0"/>
              <a:t>может принимать значения от – 30 до 30, значит в 61 точке.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467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0A977-801A-42C0-BBF8-C9977144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4.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CF5A2-7B38-4501-A7AD-75390186E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Кузнечик прыгает по прямой большими и малыми прыжками. Большой прыжок составляет 12 см, малый – 7 см. Как ему попасть из точки О в точку А, если расстояние между ними 3 см?</a:t>
            </a:r>
          </a:p>
          <a:p>
            <a:pPr marL="0" indent="0">
              <a:buNone/>
            </a:pPr>
            <a:r>
              <a:rPr lang="ru-RU" i="1" dirty="0"/>
              <a:t>Один из вариантов: сделать в направлении к точке А два больших и в обратном направлении три маленьких прыжка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Какие ещё могут быть варианты движения кузнечика для достижения цели?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ÐÐ¾ÑÐ¾Ð¶ÐµÐµ Ð¸Ð·Ð¾Ð±ÑÐ°Ð¶ÐµÐ½Ð¸Ðµ">
            <a:extLst>
              <a:ext uri="{FF2B5EF4-FFF2-40B4-BE49-F238E27FC236}">
                <a16:creationId xmlns:a16="http://schemas.microsoft.com/office/drawing/2014/main" id="{79980274-43C6-496C-9942-B785CD2CF04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7" b="27448"/>
          <a:stretch/>
        </p:blipFill>
        <p:spPr bwMode="auto">
          <a:xfrm>
            <a:off x="7425786" y="4689231"/>
            <a:ext cx="2280921" cy="18036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169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412</Words>
  <Application>Microsoft Office PowerPoint</Application>
  <PresentationFormat>Широкоэкранный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Тема занятия</vt:lpstr>
      <vt:lpstr>Цель:</vt:lpstr>
      <vt:lpstr>Игра</vt:lpstr>
      <vt:lpstr>Задача 1.</vt:lpstr>
      <vt:lpstr>Задача 2.</vt:lpstr>
      <vt:lpstr>Задача 3</vt:lpstr>
      <vt:lpstr>Решение</vt:lpstr>
      <vt:lpstr>Задача 4.</vt:lpstr>
      <vt:lpstr>Задача 5.</vt:lpstr>
      <vt:lpstr>Итоги игры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2018-09-23T17:08:02Z</dcterms:created>
  <dcterms:modified xsi:type="dcterms:W3CDTF">2018-09-24T19:13:17Z</dcterms:modified>
</cp:coreProperties>
</file>