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EE3B6-FB74-469B-A209-3B649FFB5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8FCD8F-3F0C-4EF2-9154-2DAB0F809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89EF-DE30-460B-ACF1-8A44E86B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4EC3DD-747A-42BB-B6E2-5B1D9409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2FD8C-D34B-469D-AD31-1E2844FB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6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6B6CC-7E40-410C-B26C-95881730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641FD0-3FFA-4C0E-B096-A3EC2ED1D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C61EE5-C05B-4FCD-94C7-7D6A3793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8BE181-75A0-46B0-923A-69E1C01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8446C2-4AD8-4804-8CD7-17256E84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13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CD2E2E2-89F8-42A5-9F9B-02DBFE9D1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8119E3-82ED-4843-BAEA-3C5D06780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278991-9C09-44C8-8123-0BE51D1F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9D6BDC-9265-40F2-83A8-D2721F54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D20D89-65E6-45E0-8D45-512CFD9E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0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A63F6-08AF-447B-9089-7A83DA80D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E05E4B-0270-4912-AB2C-29568F341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8FCC90-28A6-4041-B656-F4B7CFED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42FD5C-71D8-43D3-8BF9-D3F4E8F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70E399-D49B-462F-87A9-D6473554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22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2D84D-2A54-4497-A507-8F4593DC1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D55F14-1AC4-4088-A023-469A91754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D474A1-CB4D-447D-ACD9-FE4D8205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78BECD-7FC2-453A-B442-372CA051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B0D1E6-336A-4744-9357-3058A94AB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3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4272B-BA49-416B-BEAE-58506EAD6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581F62-487C-4FAA-901B-9E749D222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894A42-6495-4D31-8D64-92E2D7315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81E77B-B23D-41EA-8E15-34818A78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00FFD2-27F3-4E25-A46C-712F80A4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A97D76-8CAE-4A6A-B241-1F2EED4B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0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31D67-A8A8-4BB2-B7D0-EBF70896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D71F6B-7867-4768-8EFF-CC8EA9768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E09D83-E56B-40D4-B16D-FAF3666BF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CBD7BD-897F-4D76-8C94-6CC65DE93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12BF02-6BAA-43AF-AAC1-FCEE27223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62308BF-DAA6-467A-9CBB-FA309BCD7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2CCE75-F4DD-4342-9BA1-1242D6A8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D370319-43A8-4021-87B2-C59FE9DD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31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EE036-2A64-47F9-A580-69FFB92B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C565B96-C87F-4B1B-A3DC-36244337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7DA7E8-B93F-47AA-B703-19416920F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3383C4-C443-4C39-A9E2-5DFB16E65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15BF81-2F16-45FD-8CD4-3243D1AD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1E44FB-B49E-41C2-B229-8916EAAB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D34CAD-8B95-42C2-9738-67733AEC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01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78B83-95C9-49DD-8D80-8E9428DB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2A6F51-7F19-4B18-9BC2-46A8B36DF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6842B7-9412-4371-9A72-AAEFAD028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B31A72-F5DE-467C-B9B7-A45F97E4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FE9974-F583-4822-8584-A2674387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DA5434-D7EA-4D28-9883-F87B4693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7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B2D53-7A48-43C0-BC2E-40B112F49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BFA23C-E4F2-4957-BDE4-0C362BDCD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9AC5AE-F65B-4E4B-AB6A-99708A596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9B6A3E-6647-4C5F-811D-72B8DD72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48459D-2093-4CB9-BD77-C4478B11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A88FD8-FFA7-440E-BE39-1137CA46C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74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CEBD3-8A04-4FA6-908B-3F80654B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F54EBE-9033-4BBB-A4FD-9A3760249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BE89B5-85C8-4C63-938B-7E8829FD3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C946-9CEA-4A1C-B4D5-20F97B882E8E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717AE2-D691-43E2-B077-7746F22C0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D48664-0ED1-4804-AF9C-4B7A493C3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955BE-8628-428A-8AD6-FB546B155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80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996D9-2C1C-4CB2-B545-2D77A170E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«Пропорциональные зависимости»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44E82F-AC4D-4B10-A9EF-7F06DF862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4572" y="3602038"/>
            <a:ext cx="4103427" cy="1655762"/>
          </a:xfrm>
        </p:spPr>
        <p:txBody>
          <a:bodyPr/>
          <a:lstStyle/>
          <a:p>
            <a:r>
              <a:rPr lang="ru-RU" dirty="0"/>
              <a:t>Учитель математики: Коряковцева Нина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94628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Проверить свои знания по теме «Прямая и обратная </a:t>
            </a:r>
            <a:r>
              <a:rPr lang="ru-RU"/>
              <a:t>пропорциональные зависимости».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/>
              <a:t>Знания не покупаются и не продаются, </a:t>
            </a:r>
          </a:p>
          <a:p>
            <a:pPr algn="ctr">
              <a:buNone/>
            </a:pPr>
            <a:r>
              <a:rPr lang="ru-RU" sz="3600" dirty="0"/>
              <a:t>но с помощью знаний можно заработать.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Игра «Биржа знаний»</a:t>
            </a:r>
          </a:p>
        </p:txBody>
      </p:sp>
      <p:pic>
        <p:nvPicPr>
          <p:cNvPr id="1026" name="Picture 2" descr="http://fxbum.ru/images/content/invest/fondoviy-rinok-3.jpg">
            <a:extLst>
              <a:ext uri="{FF2B5EF4-FFF2-40B4-BE49-F238E27FC236}">
                <a16:creationId xmlns:a16="http://schemas.microsoft.com/office/drawing/2014/main" id="{54AB65A2-94A8-48EA-A764-356B997A21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2967" y="1440872"/>
            <a:ext cx="7673286" cy="51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151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 «Пропорциональные зависимости»</vt:lpstr>
      <vt:lpstr>Цель:</vt:lpstr>
      <vt:lpstr>Презентация PowerPoint</vt:lpstr>
      <vt:lpstr>Игра «Биржа знаний»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«Биржа знаний»</dc:title>
  <dc:creator>Маша</dc:creator>
  <cp:lastModifiedBy>Нина</cp:lastModifiedBy>
  <cp:revision>6</cp:revision>
  <dcterms:created xsi:type="dcterms:W3CDTF">2018-05-09T11:04:35Z</dcterms:created>
  <dcterms:modified xsi:type="dcterms:W3CDTF">2018-05-17T17:55:37Z</dcterms:modified>
</cp:coreProperties>
</file>