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7" r:id="rId10"/>
    <p:sldId id="265" r:id="rId11"/>
    <p:sldId id="266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14.09.2019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14.09.2019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14.09.2019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14.09.2019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Исследовательская работа по теме «Натуральный ряд чисел».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Математика, 5 класс</a:t>
            </a:r>
          </a:p>
          <a:p>
            <a:pPr algn="r"/>
            <a:r>
              <a:rPr lang="ru-RU" dirty="0" smtClean="0"/>
              <a:t>Учитель математики: </a:t>
            </a:r>
          </a:p>
          <a:p>
            <a:pPr algn="r"/>
            <a:r>
              <a:rPr lang="ru-RU" dirty="0" err="1" smtClean="0"/>
              <a:t>Коряковцева</a:t>
            </a:r>
            <a:r>
              <a:rPr lang="ru-RU" dirty="0" smtClean="0"/>
              <a:t> Н.В.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014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Рассуждаем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29125758"/>
              </p:ext>
            </p:extLst>
          </p:nvPr>
        </p:nvGraphicFramePr>
        <p:xfrm>
          <a:off x="457200" y="1600200"/>
          <a:ext cx="8229600" cy="4582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4440"/>
                <a:gridCol w="2232248"/>
                <a:gridCol w="2016224"/>
                <a:gridCol w="1344468"/>
                <a:gridCol w="176222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Группа чисел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Числа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Название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Количество слов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Новые слова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1, 2,…9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Однозначные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все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II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10, 11,…19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Двузначные до 20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все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III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20, 30,…90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«Круглые» двузначные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все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IV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100, 200,…900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«Круглые» трёхзначные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«Сто» или «сотня»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1000…9000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«Круглые» четырёхзначные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«Тысяча»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VI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10000…90000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«Круглые» пятизначные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Новых слов нет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VII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100000</a:t>
                      </a:r>
                      <a:r>
                        <a:rPr lang="ru-RU" dirty="0" smtClean="0"/>
                        <a:t>…900000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«Круглые» шестизначные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Новых слов нет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0173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Рассуждаем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29125758"/>
              </p:ext>
            </p:extLst>
          </p:nvPr>
        </p:nvGraphicFramePr>
        <p:xfrm>
          <a:off x="457200" y="1600200"/>
          <a:ext cx="8229600" cy="4953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4440"/>
                <a:gridCol w="2232248"/>
                <a:gridCol w="2016224"/>
                <a:gridCol w="1344468"/>
                <a:gridCol w="176222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Группа чисел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Числа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Название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Количество слов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Новые слова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1, 2,…9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Однозначные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все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II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10, 11,…19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Двузначные до 20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все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III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20, 30,…90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«Круглые» двузначные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все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IV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100, 200,…900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«Круглые» трёхзначные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«Сто» или «сотня»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1000…9000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«Круглые» четырёхзначные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«Тысяча»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VI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10000…90000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«Круглые» пятизначные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Новых слов нет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VII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100000</a:t>
                      </a:r>
                      <a:r>
                        <a:rPr lang="ru-RU" dirty="0" smtClean="0"/>
                        <a:t>…900000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«Круглые» шестизначные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Новых слов нет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VIII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1000000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Миллион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«Миллион»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0173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Рассуждаем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58021694"/>
              </p:ext>
            </p:extLst>
          </p:nvPr>
        </p:nvGraphicFramePr>
        <p:xfrm>
          <a:off x="457200" y="1600200"/>
          <a:ext cx="8229600" cy="5323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4440"/>
                <a:gridCol w="2232248"/>
                <a:gridCol w="2016224"/>
                <a:gridCol w="1344468"/>
                <a:gridCol w="176222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Группа чисел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Числа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Название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Количество слов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Новые слова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1, 2,…9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Однозначные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все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II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10, 11,…19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Двузначные до 20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все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III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20, 30,…90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«Круглые» двузначные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все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IV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100, 200,…900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«Круглые» трёхзначные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«Сто» или «сотня»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1000…9000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«Круглые» четырёхзначные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«Тысяча»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VI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10000…90000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«Круглые» пятизначные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Новых слов нет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VII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100000</a:t>
                      </a:r>
                      <a:r>
                        <a:rPr lang="ru-RU" dirty="0" smtClean="0"/>
                        <a:t>…900000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«Круглые» шестизначные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Новых слов нет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VIII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1000000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Миллион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«Миллион»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64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58732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Какое слово не использовано для названия чисел?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 descr="F:\Числа\Без названия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1960192"/>
            <a:ext cx="1893937" cy="27594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02874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Классы чисел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074" name="Picture 2" descr="F:\Числа\Klass (1)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433234"/>
            <a:ext cx="8828119" cy="48760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9984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Прочитаем число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/>
          </a:p>
        </p:txBody>
      </p:sp>
      <p:pic>
        <p:nvPicPr>
          <p:cNvPr id="4098" name="Picture 2" descr="F:\Числа\readkl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373" y="1628800"/>
            <a:ext cx="6654179" cy="3960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64488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Сколько </a:t>
            </a:r>
            <a:r>
              <a:rPr lang="ru-RU" b="1" dirty="0" smtClean="0"/>
              <a:t>различных</a:t>
            </a:r>
            <a:r>
              <a:rPr lang="ru-RU" dirty="0" smtClean="0"/>
              <a:t> слов необходимо для того, чтобы назвать </a:t>
            </a:r>
            <a:r>
              <a:rPr lang="ru-RU" u="sng" dirty="0" smtClean="0"/>
              <a:t>все</a:t>
            </a:r>
            <a:r>
              <a:rPr lang="ru-RU" dirty="0" smtClean="0"/>
              <a:t> числа до миллиона?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83568" y="2924944"/>
            <a:ext cx="3812232" cy="3201219"/>
          </a:xfrm>
        </p:spPr>
        <p:txBody>
          <a:bodyPr/>
          <a:lstStyle/>
          <a:p>
            <a:r>
              <a:rPr lang="ru-RU" dirty="0" smtClean="0"/>
              <a:t>Выдвигаем гипотезы.</a:t>
            </a:r>
          </a:p>
          <a:p>
            <a:r>
              <a:rPr lang="ru-RU" dirty="0" smtClean="0"/>
              <a:t>Для проверки предположений составим таблицу.</a:t>
            </a:r>
            <a:endParaRPr lang="ru-RU" dirty="0"/>
          </a:p>
        </p:txBody>
      </p:sp>
      <p:pic>
        <p:nvPicPr>
          <p:cNvPr id="1026" name="Picture 2" descr="F:\Числа\img0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99" t="24657" r="7164" b="11821"/>
          <a:stretch/>
        </p:blipFill>
        <p:spPr bwMode="auto">
          <a:xfrm>
            <a:off x="4283968" y="2204864"/>
            <a:ext cx="4608512" cy="33240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21049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Рассуждаем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87288213"/>
              </p:ext>
            </p:extLst>
          </p:nvPr>
        </p:nvGraphicFramePr>
        <p:xfrm>
          <a:off x="457200" y="1600200"/>
          <a:ext cx="8229600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4440"/>
                <a:gridCol w="2232248"/>
                <a:gridCol w="2016224"/>
                <a:gridCol w="1344468"/>
                <a:gridCol w="176222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Группа чисел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Числа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Название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Количество слов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Новые слова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48695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Рассуждаем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29125758"/>
              </p:ext>
            </p:extLst>
          </p:nvPr>
        </p:nvGraphicFramePr>
        <p:xfrm>
          <a:off x="457200" y="1600200"/>
          <a:ext cx="8229600" cy="101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4440"/>
                <a:gridCol w="2232248"/>
                <a:gridCol w="2016224"/>
                <a:gridCol w="1344468"/>
                <a:gridCol w="176222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Группа чисел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Числа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Название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Количество слов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Новые слова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1, 2,…9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Однозначные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все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0173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Рассуждаем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29125758"/>
              </p:ext>
            </p:extLst>
          </p:nvPr>
        </p:nvGraphicFramePr>
        <p:xfrm>
          <a:off x="457200" y="1600200"/>
          <a:ext cx="8229600" cy="138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4440"/>
                <a:gridCol w="2232248"/>
                <a:gridCol w="2016224"/>
                <a:gridCol w="1344468"/>
                <a:gridCol w="176222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Группа чисел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Числа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Название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Количество слов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Новые слова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1, 2,…9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Однозначные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все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II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10, 11,…19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Двузначные до 20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все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0173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Рассуждаем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29125758"/>
              </p:ext>
            </p:extLst>
          </p:nvPr>
        </p:nvGraphicFramePr>
        <p:xfrm>
          <a:off x="457200" y="1600200"/>
          <a:ext cx="8229600" cy="202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4440"/>
                <a:gridCol w="2232248"/>
                <a:gridCol w="2016224"/>
                <a:gridCol w="1344468"/>
                <a:gridCol w="176222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Группа чисел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Числа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Название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Количество слов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Новые слова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1, 2,…9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Однозначные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все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II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10, 11,…19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Двузначные до 20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все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III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20, 30,…90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«Круглые» двузначные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все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0173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Рассуждаем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29125758"/>
              </p:ext>
            </p:extLst>
          </p:nvPr>
        </p:nvGraphicFramePr>
        <p:xfrm>
          <a:off x="457200" y="1600200"/>
          <a:ext cx="8229600" cy="2661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4440"/>
                <a:gridCol w="2232248"/>
                <a:gridCol w="2016224"/>
                <a:gridCol w="1344468"/>
                <a:gridCol w="176222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Группа чисел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Числа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Название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Количество слов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Новые слова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1, 2,…9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Однозначные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все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II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10, 11,…19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Двузначные до 20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все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III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20, 30,…90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«Круглые» двузначные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все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IV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100, 200,…900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«Круглые» трёхзначные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«Сто» или «сотня»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0173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Рассуждаем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29125758"/>
              </p:ext>
            </p:extLst>
          </p:nvPr>
        </p:nvGraphicFramePr>
        <p:xfrm>
          <a:off x="457200" y="1600200"/>
          <a:ext cx="8229600" cy="330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4440"/>
                <a:gridCol w="2232248"/>
                <a:gridCol w="2016224"/>
                <a:gridCol w="1344468"/>
                <a:gridCol w="176222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Группа чисел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Числа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Название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Количество слов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Новые слова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1, 2,…9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Однозначные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все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II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10, 11,…19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Двузначные до 20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все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III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20, 30,…90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«Круглые» двузначные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все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IV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100, 200,…900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«Круглые» трёхзначные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«Сто» или «сотня»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1000…9000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«Круглые» четырёхзначные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«Тысяча»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0173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Рассуждаем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40255003"/>
              </p:ext>
            </p:extLst>
          </p:nvPr>
        </p:nvGraphicFramePr>
        <p:xfrm>
          <a:off x="457200" y="1600200"/>
          <a:ext cx="8229600" cy="3942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4440"/>
                <a:gridCol w="2232248"/>
                <a:gridCol w="2016224"/>
                <a:gridCol w="1344468"/>
                <a:gridCol w="176222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Группа чисел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Числа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Название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Количество слов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Новые слова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1, 2,…9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Однозначные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все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II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10, 11,…19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Двузначные до 20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все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III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20, 30,…90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«Круглые» двузначные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все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IV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100, 200,…900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«Круглые» трёхзначные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«Сто» или «сотня»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1000…9000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«Круглые» четырёхзначные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«Тысяча»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VI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10000…90000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«Круглые» пятизначные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Новых слов нет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31465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92</TotalTime>
  <Words>643</Words>
  <Application>Microsoft Office PowerPoint</Application>
  <PresentationFormat>Экран (4:3)</PresentationFormat>
  <Paragraphs>291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Исследовательская работа по теме «Натуральный ряд чисел». </vt:lpstr>
      <vt:lpstr>Сколько различных слов необходимо для того, чтобы назвать все числа до миллиона?</vt:lpstr>
      <vt:lpstr>Рассуждаем</vt:lpstr>
      <vt:lpstr>Рассуждаем</vt:lpstr>
      <vt:lpstr>Рассуждаем</vt:lpstr>
      <vt:lpstr>Рассуждаем</vt:lpstr>
      <vt:lpstr>Рассуждаем</vt:lpstr>
      <vt:lpstr>Рассуждаем</vt:lpstr>
      <vt:lpstr>Рассуждаем</vt:lpstr>
      <vt:lpstr>Рассуждаем</vt:lpstr>
      <vt:lpstr>Рассуждаем</vt:lpstr>
      <vt:lpstr>Рассуждаем</vt:lpstr>
      <vt:lpstr>Какое слово не использовано для названия чисел?</vt:lpstr>
      <vt:lpstr>Классы чисел</vt:lpstr>
      <vt:lpstr>Прочитаем число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Исследовательская работа по теме «Натуральный ряд чисел». </dc:title>
  <dc:creator>Пользователь</dc:creator>
  <cp:lastModifiedBy>Пользователь</cp:lastModifiedBy>
  <cp:revision>10</cp:revision>
  <dcterms:created xsi:type="dcterms:W3CDTF">2019-09-14T12:59:55Z</dcterms:created>
  <dcterms:modified xsi:type="dcterms:W3CDTF">2019-09-14T14:35:15Z</dcterms:modified>
</cp:coreProperties>
</file>