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 на построение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Межзвёздный перелёт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3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5. Задача 3.</a:t>
            </a:r>
            <a:endParaRPr lang="ru-RU" dirty="0"/>
          </a:p>
        </p:txBody>
      </p:sp>
      <p:pic>
        <p:nvPicPr>
          <p:cNvPr id="4" name="Объект 3" descr="F:\Картинки космос\2 планеты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80719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51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5. Задача 4.</a:t>
            </a:r>
            <a:endParaRPr lang="ru-RU" dirty="0"/>
          </a:p>
        </p:txBody>
      </p:sp>
      <p:pic>
        <p:nvPicPr>
          <p:cNvPr id="3074" name="Picture 2" descr="F:\Картинки космос\Кольц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75" y="1600200"/>
            <a:ext cx="62504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6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Перелёт завершён!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Выполнили вы свою миссию?</a:t>
            </a:r>
          </a:p>
          <a:p>
            <a:r>
              <a:rPr lang="ru-RU" dirty="0"/>
              <a:t>Оправдали доверие, которое оказали вам астронавты?</a:t>
            </a:r>
          </a:p>
          <a:p>
            <a:r>
              <a:rPr lang="ru-RU" dirty="0"/>
              <a:t>Какое из приключений вам запомнилось?</a:t>
            </a:r>
          </a:p>
          <a:p>
            <a:r>
              <a:rPr lang="ru-RU" dirty="0"/>
              <a:t>Готовы к дальнейшим перелётам?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Картинки космос\Планета и корабл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728"/>
            <a:ext cx="4038600" cy="28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6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Решить все задачи, предложенные в полёте капитаном корабля и оправдать доверие экипажа.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6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Межзвёздный перелёт</a:t>
            </a:r>
            <a:endParaRPr lang="ru-RU" dirty="0"/>
          </a:p>
        </p:txBody>
      </p:sp>
      <p:pic>
        <p:nvPicPr>
          <p:cNvPr id="1026" name="Picture 2" descr="F:\Картинки космос\Корабли и план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4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</a:t>
            </a:r>
            <a:endParaRPr lang="ru-RU" dirty="0"/>
          </a:p>
        </p:txBody>
      </p:sp>
      <p:pic>
        <p:nvPicPr>
          <p:cNvPr id="4" name="Объект 3" descr="E:\Картинки космос\Star_Citizen_Ships_Starship_515710_1280x720.jpg"/>
          <p:cNvPicPr>
            <a:picLocks noGrp="1"/>
          </p:cNvPicPr>
          <p:nvPr>
            <p:ph idx="1"/>
          </p:nvPr>
        </p:nvPicPr>
        <p:blipFill>
          <a:blip r:embed="rId2">
            <a:lum bright="40000"/>
          </a:blip>
          <a:srcRect l="16034" t="3989" r="6040" b="33618"/>
          <a:stretch>
            <a:fillRect/>
          </a:stretch>
        </p:blipFill>
        <p:spPr bwMode="auto">
          <a:xfrm>
            <a:off x="457200" y="2009971"/>
            <a:ext cx="8229600" cy="37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300192" y="450912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0"/>
          </p:cNvCxnSpPr>
          <p:nvPr/>
        </p:nvCxnSpPr>
        <p:spPr>
          <a:xfrm flipV="1">
            <a:off x="6372200" y="2636912"/>
            <a:ext cx="144016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6"/>
          </p:cNvCxnSpPr>
          <p:nvPr/>
        </p:nvCxnSpPr>
        <p:spPr>
          <a:xfrm flipV="1">
            <a:off x="6444208" y="3068960"/>
            <a:ext cx="2016224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2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</a:t>
            </a:r>
            <a:endParaRPr lang="ru-RU" dirty="0"/>
          </a:p>
        </p:txBody>
      </p:sp>
      <p:pic>
        <p:nvPicPr>
          <p:cNvPr id="4" name="Объект 3" descr="E:\Картинки космос\2 планеты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247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67744" y="3573016"/>
            <a:ext cx="5040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3</a:t>
            </a:r>
            <a:endParaRPr lang="ru-RU" dirty="0"/>
          </a:p>
        </p:txBody>
      </p:sp>
      <p:pic>
        <p:nvPicPr>
          <p:cNvPr id="4" name="Объект 3" descr="F:\Картинки космос\Туманность кольцо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2" cy="4032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79712" y="2276872"/>
            <a:ext cx="5832648" cy="20882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139952" y="4941168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73285" y="4508076"/>
            <a:ext cx="29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4</a:t>
            </a:r>
            <a:endParaRPr lang="ru-RU" dirty="0"/>
          </a:p>
        </p:txBody>
      </p:sp>
      <p:pic>
        <p:nvPicPr>
          <p:cNvPr id="4098" name="Picture 2" descr="F:\Картинки космос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7975"/>
            <a:ext cx="7776864" cy="53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3131840" y="2564904"/>
            <a:ext cx="1800200" cy="10801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8898054">
            <a:off x="5724128" y="2276872"/>
            <a:ext cx="1224136" cy="1080120"/>
          </a:xfrm>
          <a:prstGeom prst="triangle">
            <a:avLst>
              <a:gd name="adj" fmla="val 1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781248">
            <a:off x="4832685" y="4385337"/>
            <a:ext cx="1286847" cy="125567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7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5. Задача 1.</a:t>
            </a:r>
            <a:endParaRPr lang="ru-RU" dirty="0"/>
          </a:p>
        </p:txBody>
      </p:sp>
      <p:pic>
        <p:nvPicPr>
          <p:cNvPr id="4" name="Объект 3" descr="F:\Картинки космос\3 планеты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0465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2267744" y="465313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0152" y="3789040"/>
            <a:ext cx="144016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32733" y="3861048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0"/>
            <a:endCxn id="6" idx="4"/>
          </p:cNvCxnSpPr>
          <p:nvPr/>
        </p:nvCxnSpPr>
        <p:spPr>
          <a:xfrm flipV="1">
            <a:off x="2290604" y="3861048"/>
            <a:ext cx="3721556" cy="792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7" idx="3"/>
          </p:cNvCxnSpPr>
          <p:nvPr/>
        </p:nvCxnSpPr>
        <p:spPr>
          <a:xfrm>
            <a:off x="3419872" y="2708920"/>
            <a:ext cx="2619556" cy="11911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flipH="1">
            <a:off x="2290604" y="2708920"/>
            <a:ext cx="1129268" cy="19442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3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5. Задача 2.</a:t>
            </a:r>
            <a:endParaRPr lang="ru-RU" dirty="0"/>
          </a:p>
        </p:txBody>
      </p:sp>
      <p:pic>
        <p:nvPicPr>
          <p:cNvPr id="4" name="Объект 3" descr="F:\Картинки космос\3 объект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3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89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Задачи на построение</vt:lpstr>
      <vt:lpstr>Наша цель</vt:lpstr>
      <vt:lpstr>Межзвёздный перелёт</vt:lpstr>
      <vt:lpstr>Ситуация 1</vt:lpstr>
      <vt:lpstr>Ситуация 2</vt:lpstr>
      <vt:lpstr>Ситуация 3</vt:lpstr>
      <vt:lpstr>Ситуация 4</vt:lpstr>
      <vt:lpstr>Ситуация 5. Задача 1.</vt:lpstr>
      <vt:lpstr>Ситуация 5. Задача 2.</vt:lpstr>
      <vt:lpstr>Ситуация 5. Задача 3.</vt:lpstr>
      <vt:lpstr>Ситуация 5. Задача 4.</vt:lpstr>
      <vt:lpstr>Перелёт завершён!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построение</dc:title>
  <dc:creator>Пользователь</dc:creator>
  <cp:lastModifiedBy>Пользователь</cp:lastModifiedBy>
  <cp:revision>11</cp:revision>
  <dcterms:created xsi:type="dcterms:W3CDTF">2018-12-12T12:43:54Z</dcterms:created>
  <dcterms:modified xsi:type="dcterms:W3CDTF">2018-12-12T14:09:26Z</dcterms:modified>
</cp:coreProperties>
</file>