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259" r:id="rId3"/>
    <p:sldId id="272" r:id="rId4"/>
    <p:sldId id="258" r:id="rId5"/>
    <p:sldId id="281" r:id="rId6"/>
    <p:sldId id="282" r:id="rId7"/>
    <p:sldId id="260" r:id="rId8"/>
    <p:sldId id="261" r:id="rId9"/>
    <p:sldId id="262" r:id="rId10"/>
    <p:sldId id="263" r:id="rId11"/>
    <p:sldId id="264" r:id="rId12"/>
    <p:sldId id="265" r:id="rId13"/>
    <p:sldId id="293" r:id="rId14"/>
    <p:sldId id="294" r:id="rId15"/>
    <p:sldId id="295" r:id="rId16"/>
    <p:sldId id="283" r:id="rId17"/>
    <p:sldId id="284" r:id="rId18"/>
    <p:sldId id="285" r:id="rId19"/>
    <p:sldId id="286" r:id="rId20"/>
    <p:sldId id="287" r:id="rId21"/>
    <p:sldId id="266" r:id="rId22"/>
    <p:sldId id="269" r:id="rId23"/>
    <p:sldId id="270" r:id="rId24"/>
    <p:sldId id="271" r:id="rId25"/>
    <p:sldId id="267" r:id="rId26"/>
    <p:sldId id="268" r:id="rId27"/>
    <p:sldId id="273" r:id="rId28"/>
    <p:sldId id="274" r:id="rId29"/>
    <p:sldId id="288" r:id="rId30"/>
    <p:sldId id="289" r:id="rId31"/>
    <p:sldId id="290" r:id="rId32"/>
    <p:sldId id="291" r:id="rId33"/>
    <p:sldId id="292" r:id="rId34"/>
    <p:sldId id="276" r:id="rId35"/>
    <p:sldId id="275" r:id="rId36"/>
    <p:sldId id="277" r:id="rId37"/>
    <p:sldId id="278" r:id="rId38"/>
    <p:sldId id="279" r:id="rId39"/>
    <p:sldId id="280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99"/>
    <a:srgbClr val="003366"/>
    <a:srgbClr val="000066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471" autoAdjust="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CFB69-5662-4845-BCF7-364199B6D70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56096-A8B3-4D85-BAED-A6A4D1B06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56096-A8B3-4D85-BAED-A6A4D1B0673F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9;&#1074;&#1086;&#1103;%20&#1080;&#1075;&#1088;&#1072;%206%20&#1082;&#1083;&#1072;&#1089;&#1089;\&#1050;&#1054;&#1058;%20&#1042;%20&#1052;&#1045;&#1064;&#1050;&#1045;.mp3" TargetMode="Externa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9;&#1074;&#1086;&#1103;%20&#1080;&#1075;&#1088;&#1072;%206%20&#1082;&#1083;&#1072;&#1089;&#1089;\&#1050;&#1054;&#1058;%20&#1042;%20&#1052;&#1045;&#1064;&#1050;&#1045;.mp3" TargetMode="Externa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slide" Target="slide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9;&#1074;&#1086;&#1103;%20&#1080;&#1075;&#1088;&#1072;%206%20&#1082;&#1083;&#1072;&#1089;&#1089;\&#1040;&#1059;&#1050;&#1062;&#1048;&#1054;&#1053;.mp3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9;&#1074;&#1086;&#1103;%20&#1080;&#1075;&#1088;&#1072;%206%20&#1082;&#1083;&#1072;&#1089;&#1089;\&#1050;&#1040;&#1058;&#1045;&#1043;&#1054;&#1056;&#1048;&#1048;.mp3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9;&#1074;&#1086;&#1103;%20&#1080;&#1075;&#1088;&#1072;%206%20&#1082;&#1083;&#1072;&#1089;&#1089;\&#1040;&#1059;&#1050;&#1062;&#1048;&#1054;&#1053;.mp3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36.xml"/><Relationship Id="rId18" Type="http://schemas.openxmlformats.org/officeDocument/2006/relationships/slide" Target="slide31.xml"/><Relationship Id="rId26" Type="http://schemas.openxmlformats.org/officeDocument/2006/relationships/slide" Target="slide9.xml"/><Relationship Id="rId3" Type="http://schemas.openxmlformats.org/officeDocument/2006/relationships/slide" Target="slide10.xml"/><Relationship Id="rId21" Type="http://schemas.openxmlformats.org/officeDocument/2006/relationships/slide" Target="slide14.xml"/><Relationship Id="rId7" Type="http://schemas.openxmlformats.org/officeDocument/2006/relationships/slide" Target="slide34.xml"/><Relationship Id="rId12" Type="http://schemas.openxmlformats.org/officeDocument/2006/relationships/slide" Target="slide30.xml"/><Relationship Id="rId17" Type="http://schemas.openxmlformats.org/officeDocument/2006/relationships/slide" Target="slide23.xml"/><Relationship Id="rId25" Type="http://schemas.openxmlformats.org/officeDocument/2006/relationships/slide" Target="slide38.xml"/><Relationship Id="rId2" Type="http://schemas.openxmlformats.org/officeDocument/2006/relationships/slide" Target="slide5.xml"/><Relationship Id="rId16" Type="http://schemas.openxmlformats.org/officeDocument/2006/relationships/slide" Target="slide18.xml"/><Relationship Id="rId20" Type="http://schemas.openxmlformats.org/officeDocument/2006/relationships/slide" Target="slide7.xml"/><Relationship Id="rId29" Type="http://schemas.openxmlformats.org/officeDocument/2006/relationships/slide" Target="slide2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9.xml"/><Relationship Id="rId11" Type="http://schemas.openxmlformats.org/officeDocument/2006/relationships/slide" Target="slide22.xml"/><Relationship Id="rId24" Type="http://schemas.openxmlformats.org/officeDocument/2006/relationships/slide" Target="slide32.xml"/><Relationship Id="rId32" Type="http://schemas.openxmlformats.org/officeDocument/2006/relationships/hyperlink" Target="&#1092;&#1080;&#1085;&#1072;&#1083;.pptx" TargetMode="External"/><Relationship Id="rId5" Type="http://schemas.openxmlformats.org/officeDocument/2006/relationships/slide" Target="slide21.xml"/><Relationship Id="rId15" Type="http://schemas.openxmlformats.org/officeDocument/2006/relationships/slide" Target="slide13.xml"/><Relationship Id="rId23" Type="http://schemas.openxmlformats.org/officeDocument/2006/relationships/slide" Target="slide25.xml"/><Relationship Id="rId28" Type="http://schemas.openxmlformats.org/officeDocument/2006/relationships/slide" Target="slide20.xml"/><Relationship Id="rId10" Type="http://schemas.openxmlformats.org/officeDocument/2006/relationships/slide" Target="slide17.xml"/><Relationship Id="rId19" Type="http://schemas.openxmlformats.org/officeDocument/2006/relationships/slide" Target="slide37.xml"/><Relationship Id="rId31" Type="http://schemas.openxmlformats.org/officeDocument/2006/relationships/slide" Target="slide39.xml"/><Relationship Id="rId4" Type="http://schemas.openxmlformats.org/officeDocument/2006/relationships/slide" Target="slide16.xml"/><Relationship Id="rId9" Type="http://schemas.openxmlformats.org/officeDocument/2006/relationships/slide" Target="slide11.xml"/><Relationship Id="rId14" Type="http://schemas.openxmlformats.org/officeDocument/2006/relationships/slide" Target="slide8.xml"/><Relationship Id="rId22" Type="http://schemas.openxmlformats.org/officeDocument/2006/relationships/slide" Target="slide19.xml"/><Relationship Id="rId27" Type="http://schemas.openxmlformats.org/officeDocument/2006/relationships/slide" Target="slide15.xml"/><Relationship Id="rId30" Type="http://schemas.openxmlformats.org/officeDocument/2006/relationships/slide" Target="slide3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643314"/>
            <a:ext cx="41236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Целые числа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500174"/>
            <a:ext cx="692948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У меня шесть сыновей. У каждого сына есть родная сестра. Сколько у меня детей?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869557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2143116"/>
            <a:ext cx="5572164" cy="403439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000364" y="0"/>
            <a:ext cx="32640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kern="18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 О Т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1214422"/>
            <a:ext cx="30219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МЕШКЕ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2" name="КОТ В МЕШК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72528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8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500174"/>
            <a:ext cx="692948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Пояс с пряжкой стоит 68 копеек. Пояс дороже пряжки на 60 копеек. Сколько стоит пряжка?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1428736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Два отца и два сына съели за завтраком три яйца. Замечательно, что каждый из них съел по целому яйцу. Как вы это объясните?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71612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У меня сестёр и братьев поровну. А у моей сестры вдвое меньше сестер, чем братьев. Сколько нас?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 rot="10800000" flipV="1">
            <a:off x="0" y="142852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Улитка вздумала взобраться на дерево высотой 15 метров. В течении каждого дня она успевала подниматься на пять метров; но по ночам, во сне, спускалась вниз на четыре метра каждый раз. Через сколько суток достигнет она вершины дерева?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357430"/>
            <a:ext cx="69294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</a:rPr>
              <a:t>5 + (-9) = ?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571744"/>
            <a:ext cx="69294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- 6 – 3 = ?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143116"/>
            <a:ext cx="569595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357430"/>
            <a:ext cx="69294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</a:rPr>
              <a:t>2</a:t>
            </a:r>
            <a:r>
              <a:rPr lang="ru-RU" sz="6600" b="1" baseline="30000" dirty="0" smtClean="0">
                <a:solidFill>
                  <a:schemeClr val="bg1"/>
                </a:solidFill>
              </a:rPr>
              <a:t>3</a:t>
            </a:r>
            <a:r>
              <a:rPr lang="ru-RU" sz="6600" b="1" dirty="0" smtClean="0">
                <a:solidFill>
                  <a:schemeClr val="bg1"/>
                </a:solidFill>
              </a:rPr>
              <a:t> + (-8) = ?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3116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  РАУНД</a:t>
            </a:r>
            <a:endParaRPr lang="ru-RU" sz="9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857364"/>
            <a:ext cx="3105150" cy="207645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1857364"/>
            <a:ext cx="4067175" cy="2076450"/>
          </a:xfrm>
          <a:prstGeom prst="rect">
            <a:avLst/>
          </a:prstGeom>
          <a:noFill/>
        </p:spPr>
      </p:pic>
      <p:sp>
        <p:nvSpPr>
          <p:cNvPr id="6" name="Шестиугольник 5">
            <a:hlinkClick r:id="rId5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500174"/>
            <a:ext cx="692948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Когда точки симметричны относительно какой – либо прямой, говорят, что имеет место осевая симметрия, саму прямую называют …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4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Какая из данных геометрических фигур имеет бесконечно много осей симметрии?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2643182"/>
            <a:ext cx="2928958" cy="1643074"/>
          </a:xfrm>
          <a:prstGeom prst="rect">
            <a:avLst/>
          </a:prstGeom>
          <a:noFill/>
          <a:ln w="6985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857884" y="2571744"/>
            <a:ext cx="1785950" cy="1714512"/>
          </a:xfrm>
          <a:prstGeom prst="ellipse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857356" y="4643446"/>
            <a:ext cx="1857388" cy="1428736"/>
          </a:xfrm>
          <a:prstGeom prst="triangle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4643438" y="4786322"/>
            <a:ext cx="3286148" cy="1428760"/>
          </a:xfrm>
          <a:prstGeom prst="parallelogram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естиугольник 6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869557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2214554"/>
            <a:ext cx="5572164" cy="403439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000364" y="0"/>
            <a:ext cx="32640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kern="18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 О Т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00364" y="1214422"/>
            <a:ext cx="30219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МЕШКЕ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КОТ В МЕШК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8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14422"/>
            <a:ext cx="85725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Симметрия в переводе с греческого языка означает соразмерность, а как с греческого переводится слово асимметрия?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214290"/>
            <a:ext cx="9143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Найдите лишнее изображение</a:t>
            </a:r>
            <a:endParaRPr lang="ru-RU" sz="4400" dirty="0"/>
          </a:p>
        </p:txBody>
      </p:sp>
      <p:pic>
        <p:nvPicPr>
          <p:cNvPr id="5" name="Picture 2" descr="http://futur.ru/upload/medialibrary/fd0/NotreDamedeParis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357298"/>
            <a:ext cx="6643702" cy="498277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142976" y="1357298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Picture 5" descr="C:\Users\Acer\Pictures\0_ea0c_2c635b94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428736"/>
            <a:ext cx="7286676" cy="460350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000100" y="1571612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7" descr="http://www.homey.ru/papers/images/71_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1357298"/>
            <a:ext cx="7572428" cy="4978873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000100" y="1428736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Picture 2" descr="C:\Users\Acer\Pictures\0_20ab_4eedac78_ori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1357298"/>
            <a:ext cx="7738981" cy="485776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1000100" y="1500174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  <p:bldP spid="11" grpId="0"/>
      <p:bldP spid="11" grpId="1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utur.ru/upload/medialibrary/fd0/NotreDamedeParis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18"/>
            <a:ext cx="4229061" cy="3171796"/>
          </a:xfrm>
          <a:prstGeom prst="rect">
            <a:avLst/>
          </a:prstGeom>
          <a:noFill/>
        </p:spPr>
      </p:pic>
      <p:pic>
        <p:nvPicPr>
          <p:cNvPr id="3" name="Picture 2" descr="C:\Users\Acer\Pictures\0_20ab_4eedac78_or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571876"/>
            <a:ext cx="4658560" cy="292417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" y="0"/>
            <a:ext cx="9143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Найдите лишнее изображение</a:t>
            </a:r>
            <a:endParaRPr lang="ru-RU" sz="3200" dirty="0"/>
          </a:p>
        </p:txBody>
      </p:sp>
      <p:sp>
        <p:nvSpPr>
          <p:cNvPr id="5" name="Шестиугольник 4">
            <a:hlinkClick r:id="rId4" action="ppaction://hlinksldjump"/>
          </p:cNvPr>
          <p:cNvSpPr/>
          <p:nvPr/>
        </p:nvSpPr>
        <p:spPr>
          <a:xfrm>
            <a:off x="8358214" y="6143644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2" name="AutoShape 4" descr="http://content.foto.mail.ru/mail/ivan1995-1995/_answers/i-5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C:\Users\Acer\Pictures\0_ea0c_2c635b94_X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642918"/>
            <a:ext cx="4381520" cy="2768116"/>
          </a:xfrm>
          <a:prstGeom prst="rect">
            <a:avLst/>
          </a:prstGeom>
          <a:noFill/>
        </p:spPr>
      </p:pic>
      <p:pic>
        <p:nvPicPr>
          <p:cNvPr id="2055" name="Picture 7" descr="http://www.homey.ru/papers/images/71_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3929066"/>
            <a:ext cx="3810000" cy="250507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14282" y="785794"/>
            <a:ext cx="5036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714356"/>
            <a:ext cx="5036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4000504"/>
            <a:ext cx="5036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57686" y="3714752"/>
            <a:ext cx="5036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4" name="Picture 7" descr="http://www.homey.ru/papers/images/71_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571480"/>
            <a:ext cx="8049163" cy="529232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285860"/>
            <a:ext cx="6017994" cy="1569660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  <a:sp3d>
            <a:bevelT w="139700" h="139700" prst="divot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 О П Р О С</a:t>
            </a:r>
            <a:endParaRPr lang="ru-RU" sz="9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2714620"/>
            <a:ext cx="4578177" cy="1323439"/>
          </a:xfrm>
          <a:prstGeom prst="rect">
            <a:avLst/>
          </a:prstGeom>
          <a:noFill/>
          <a:scene3d>
            <a:camera prst="isometricOffAxis1Right"/>
            <a:lightRig rig="glow" dir="tl">
              <a:rot lat="0" lon="0" rev="5400000"/>
            </a:lightRig>
          </a:scene3d>
          <a:sp3d>
            <a:bevelT w="139700" h="139700" prst="divot"/>
          </a:sp3d>
        </p:spPr>
        <p:txBody>
          <a:bodyPr wrap="none" lIns="91440" tIns="45720" rIns="91440" bIns="45720"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АУКЦИОН</a:t>
            </a:r>
            <a:endParaRPr lang="ru-RU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4000504"/>
            <a:ext cx="774571" cy="156966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9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?</a:t>
            </a:r>
            <a:endParaRPr lang="ru-RU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АУКЦИО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8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285992"/>
            <a:ext cx="85725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Укажите  центр симметрии числового промежутка  [-7; -2].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357430"/>
            <a:ext cx="69294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</a:rPr>
              <a:t>5 – 7 = ?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2643182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Веселая арифметика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714620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Пёстрые задачи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71462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Сложение чисел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78605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Симметрия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78605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Вычитание чисел</a:t>
            </a:r>
            <a:endParaRPr lang="ru-RU" sz="6000" b="1" dirty="0">
              <a:solidFill>
                <a:schemeClr val="bg1"/>
              </a:solidFill>
            </a:endParaRPr>
          </a:p>
        </p:txBody>
      </p:sp>
      <p:pic>
        <p:nvPicPr>
          <p:cNvPr id="10" name="КАТЕГОРИ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643966" y="6286520"/>
            <a:ext cx="304800" cy="30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85749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В первый раз в первый класс</a:t>
            </a:r>
            <a:endParaRPr lang="ru-RU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68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3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357430"/>
            <a:ext cx="69294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</a:rPr>
              <a:t>- 98 – (- 3) = ?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Шестиугольник 4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143116"/>
            <a:ext cx="4695825" cy="1866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357430"/>
            <a:ext cx="69294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</a:rPr>
              <a:t>5</a:t>
            </a:r>
            <a:r>
              <a:rPr lang="ru-RU" sz="6600" b="1" baseline="30000" dirty="0" smtClean="0">
                <a:solidFill>
                  <a:schemeClr val="bg1"/>
                </a:solidFill>
              </a:rPr>
              <a:t>2</a:t>
            </a:r>
            <a:r>
              <a:rPr lang="ru-RU" sz="6600" b="1" dirty="0" smtClean="0">
                <a:solidFill>
                  <a:schemeClr val="bg1"/>
                </a:solidFill>
              </a:rPr>
              <a:t> – 25 = ?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785926"/>
            <a:ext cx="3838575" cy="2076450"/>
          </a:xfrm>
          <a:prstGeom prst="rect">
            <a:avLst/>
          </a:prstGeom>
          <a:noFill/>
        </p:spPr>
      </p:pic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785926"/>
            <a:ext cx="3533775" cy="2076450"/>
          </a:xfrm>
          <a:prstGeom prst="rect">
            <a:avLst/>
          </a:prstGeom>
          <a:noFill/>
        </p:spPr>
      </p:pic>
      <p:sp>
        <p:nvSpPr>
          <p:cNvPr id="6" name="Шестиугольник 5">
            <a:hlinkClick r:id="rId4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285860"/>
            <a:ext cx="6017994" cy="1569660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  <a:sp3d>
            <a:bevelT w="139700" h="139700" prst="divot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 О П Р О С</a:t>
            </a:r>
            <a:endParaRPr lang="ru-RU" sz="9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2714620"/>
            <a:ext cx="4578177" cy="1323439"/>
          </a:xfrm>
          <a:prstGeom prst="rect">
            <a:avLst/>
          </a:prstGeom>
          <a:noFill/>
          <a:scene3d>
            <a:camera prst="isometricOffAxis1Right"/>
            <a:lightRig rig="glow" dir="tl">
              <a:rot lat="0" lon="0" rev="5400000"/>
            </a:lightRig>
          </a:scene3d>
          <a:sp3d>
            <a:bevelT w="139700" h="139700" prst="divot"/>
          </a:sp3d>
        </p:spPr>
        <p:txBody>
          <a:bodyPr wrap="none" lIns="91440" tIns="45720" rIns="91440" bIns="45720"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АУКЦИОН</a:t>
            </a:r>
            <a:endParaRPr lang="ru-RU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4000504"/>
            <a:ext cx="774571" cy="156966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9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?</a:t>
            </a:r>
            <a:endParaRPr lang="ru-RU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АУКЦИО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8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57148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Сколько весит арбуз?</a:t>
            </a: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ebdeti.net/public/Image/logika/2%20klass/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643050"/>
            <a:ext cx="7151960" cy="38216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>
            <a:hlinkClick r:id="rId2" action="ppaction://hlinksldjump"/>
          </p:cNvPr>
          <p:cNvSpPr/>
          <p:nvPr/>
        </p:nvSpPr>
        <p:spPr>
          <a:xfrm>
            <a:off x="7839100" y="5929330"/>
            <a:ext cx="609600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164305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Сколько разных флагов состоят из белой, красной и зелёной горизонтальных полос?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>
            <a:hlinkClick r:id="rId2" action="ppaction://hlinksldjump"/>
          </p:cNvPr>
          <p:cNvSpPr/>
          <p:nvPr/>
        </p:nvSpPr>
        <p:spPr>
          <a:xfrm>
            <a:off x="7839100" y="5929330"/>
            <a:ext cx="609600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164305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Псу Шарику, кошке Мурке и попугаю Кеше вместе 8 лет. Сколько лет им будет вместе через два года?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>
            <a:hlinkClick r:id="rId2" action="ppaction://hlinksldjump"/>
          </p:cNvPr>
          <p:cNvSpPr/>
          <p:nvPr/>
        </p:nvSpPr>
        <p:spPr>
          <a:xfrm>
            <a:off x="7839100" y="5929330"/>
            <a:ext cx="609600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164305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Гоша живёт на этаже, пятом сверху и снизу. Сколько этажей в доме Гоши?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>
            <a:hlinkClick r:id="rId2" action="ppaction://hlinksldjump"/>
          </p:cNvPr>
          <p:cNvSpPr/>
          <p:nvPr/>
        </p:nvSpPr>
        <p:spPr>
          <a:xfrm>
            <a:off x="7839100" y="5929330"/>
            <a:ext cx="609600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928670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Расшифруйте этот пример: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А+А=Б0.</a:t>
            </a:r>
          </a:p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В нём буква А обозначает в обоих случаях одну и ту же цифру, а буква Б – другую цифру.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285728"/>
          <a:ext cx="8715438" cy="63579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71768"/>
                <a:gridCol w="1214446"/>
                <a:gridCol w="1285884"/>
                <a:gridCol w="1285884"/>
                <a:gridCol w="1214446"/>
                <a:gridCol w="1143010"/>
              </a:tblGrid>
              <a:tr h="1059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1059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1059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1059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1059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1059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3399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2786050" y="42860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2786050" y="150017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2786050" y="250030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5" action="ppaction://hlinksldjump"/>
          </p:cNvPr>
          <p:cNvSpPr txBox="1"/>
          <p:nvPr/>
        </p:nvSpPr>
        <p:spPr>
          <a:xfrm>
            <a:off x="2786050" y="357187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6" action="ppaction://hlinksldjump"/>
          </p:cNvPr>
          <p:cNvSpPr txBox="1"/>
          <p:nvPr/>
        </p:nvSpPr>
        <p:spPr>
          <a:xfrm>
            <a:off x="2786050" y="464344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7" action="ppaction://hlinksldjump"/>
          </p:cNvPr>
          <p:cNvSpPr txBox="1"/>
          <p:nvPr/>
        </p:nvSpPr>
        <p:spPr>
          <a:xfrm>
            <a:off x="2786050" y="571501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100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8" action="ppaction://hlinksldjump"/>
          </p:cNvPr>
          <p:cNvSpPr txBox="1"/>
          <p:nvPr/>
        </p:nvSpPr>
        <p:spPr>
          <a:xfrm>
            <a:off x="4000496" y="42860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200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hlinkClick r:id="rId9" action="ppaction://hlinksldjump"/>
          </p:cNvPr>
          <p:cNvSpPr txBox="1"/>
          <p:nvPr/>
        </p:nvSpPr>
        <p:spPr>
          <a:xfrm>
            <a:off x="4071934" y="150017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200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10" action="ppaction://hlinksldjump"/>
          </p:cNvPr>
          <p:cNvSpPr txBox="1"/>
          <p:nvPr/>
        </p:nvSpPr>
        <p:spPr>
          <a:xfrm>
            <a:off x="4071934" y="250030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200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11" action="ppaction://hlinksldjump"/>
          </p:cNvPr>
          <p:cNvSpPr txBox="1"/>
          <p:nvPr/>
        </p:nvSpPr>
        <p:spPr>
          <a:xfrm>
            <a:off x="4071934" y="357187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200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12" action="ppaction://hlinksldjump"/>
          </p:cNvPr>
          <p:cNvSpPr txBox="1"/>
          <p:nvPr/>
        </p:nvSpPr>
        <p:spPr>
          <a:xfrm>
            <a:off x="4071934" y="464344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200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13" action="ppaction://hlinksldjump"/>
          </p:cNvPr>
          <p:cNvSpPr txBox="1"/>
          <p:nvPr/>
        </p:nvSpPr>
        <p:spPr>
          <a:xfrm>
            <a:off x="4071934" y="571501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200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hlinkClick r:id="rId14" action="ppaction://hlinksldjump"/>
          </p:cNvPr>
          <p:cNvSpPr txBox="1"/>
          <p:nvPr/>
        </p:nvSpPr>
        <p:spPr>
          <a:xfrm>
            <a:off x="5286380" y="42860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300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hlinkClick r:id="rId15" action="ppaction://hlinksldjump"/>
          </p:cNvPr>
          <p:cNvSpPr txBox="1"/>
          <p:nvPr/>
        </p:nvSpPr>
        <p:spPr>
          <a:xfrm>
            <a:off x="5357818" y="150017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300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hlinkClick r:id="rId16" action="ppaction://hlinksldjump"/>
          </p:cNvPr>
          <p:cNvSpPr txBox="1"/>
          <p:nvPr/>
        </p:nvSpPr>
        <p:spPr>
          <a:xfrm>
            <a:off x="5286380" y="257174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300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hlinkClick r:id="rId17" action="ppaction://hlinksldjump"/>
          </p:cNvPr>
          <p:cNvSpPr txBox="1"/>
          <p:nvPr/>
        </p:nvSpPr>
        <p:spPr>
          <a:xfrm>
            <a:off x="5286380" y="357187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300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hlinkClick r:id="rId18" action="ppaction://hlinksldjump"/>
          </p:cNvPr>
          <p:cNvSpPr txBox="1"/>
          <p:nvPr/>
        </p:nvSpPr>
        <p:spPr>
          <a:xfrm>
            <a:off x="5286380" y="464344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300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hlinkClick r:id="rId19" action="ppaction://hlinksldjump"/>
          </p:cNvPr>
          <p:cNvSpPr txBox="1"/>
          <p:nvPr/>
        </p:nvSpPr>
        <p:spPr>
          <a:xfrm>
            <a:off x="5286380" y="571501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300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hlinkClick r:id="rId20" action="ppaction://hlinksldjump"/>
          </p:cNvPr>
          <p:cNvSpPr txBox="1"/>
          <p:nvPr/>
        </p:nvSpPr>
        <p:spPr>
          <a:xfrm>
            <a:off x="6572264" y="42860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400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hlinkClick r:id="rId21" action="ppaction://hlinksldjump"/>
          </p:cNvPr>
          <p:cNvSpPr txBox="1"/>
          <p:nvPr/>
        </p:nvSpPr>
        <p:spPr>
          <a:xfrm>
            <a:off x="6572264" y="150017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400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hlinkClick r:id="rId22" action="ppaction://hlinksldjump"/>
          </p:cNvPr>
          <p:cNvSpPr txBox="1"/>
          <p:nvPr/>
        </p:nvSpPr>
        <p:spPr>
          <a:xfrm>
            <a:off x="6572264" y="250030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400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hlinkClick r:id="rId23" action="ppaction://hlinksldjump"/>
          </p:cNvPr>
          <p:cNvSpPr txBox="1"/>
          <p:nvPr/>
        </p:nvSpPr>
        <p:spPr>
          <a:xfrm>
            <a:off x="6572264" y="357187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400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9" name="TextBox 28">
            <a:hlinkClick r:id="rId24" action="ppaction://hlinksldjump"/>
          </p:cNvPr>
          <p:cNvSpPr txBox="1"/>
          <p:nvPr/>
        </p:nvSpPr>
        <p:spPr>
          <a:xfrm>
            <a:off x="6572264" y="464344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400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hlinkClick r:id="rId25" action="ppaction://hlinksldjump"/>
          </p:cNvPr>
          <p:cNvSpPr txBox="1"/>
          <p:nvPr/>
        </p:nvSpPr>
        <p:spPr>
          <a:xfrm>
            <a:off x="6572264" y="571501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400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hlinkClick r:id="rId26" action="ppaction://hlinksldjump"/>
          </p:cNvPr>
          <p:cNvSpPr txBox="1"/>
          <p:nvPr/>
        </p:nvSpPr>
        <p:spPr>
          <a:xfrm>
            <a:off x="7786710" y="42860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500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3" name="TextBox 32">
            <a:hlinkClick r:id="rId27" action="ppaction://hlinksldjump"/>
          </p:cNvPr>
          <p:cNvSpPr txBox="1"/>
          <p:nvPr/>
        </p:nvSpPr>
        <p:spPr>
          <a:xfrm>
            <a:off x="7786710" y="150017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500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hlinkClick r:id="rId28" action="ppaction://hlinksldjump"/>
          </p:cNvPr>
          <p:cNvSpPr txBox="1"/>
          <p:nvPr/>
        </p:nvSpPr>
        <p:spPr>
          <a:xfrm>
            <a:off x="7715272" y="250030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500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hlinkClick r:id="rId29" action="ppaction://hlinksldjump"/>
          </p:cNvPr>
          <p:cNvSpPr txBox="1"/>
          <p:nvPr/>
        </p:nvSpPr>
        <p:spPr>
          <a:xfrm>
            <a:off x="7715272" y="357187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500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6" name="TextBox 35">
            <a:hlinkClick r:id="rId30" action="ppaction://hlinksldjump"/>
          </p:cNvPr>
          <p:cNvSpPr txBox="1"/>
          <p:nvPr/>
        </p:nvSpPr>
        <p:spPr>
          <a:xfrm>
            <a:off x="7715272" y="464344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500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hlinkClick r:id="rId31" action="ppaction://hlinksldjump"/>
          </p:cNvPr>
          <p:cNvSpPr txBox="1"/>
          <p:nvPr/>
        </p:nvSpPr>
        <p:spPr>
          <a:xfrm>
            <a:off x="7715272" y="571501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500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2844" y="357166"/>
            <a:ext cx="2571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Веселая арифметика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4282" y="1357298"/>
            <a:ext cx="2571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Пёстрые задачи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4282" y="2500306"/>
            <a:ext cx="2571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Сложение чисел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4282" y="4643446"/>
            <a:ext cx="2571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Вычитание чисел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4282" y="3714752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Симметрия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hlinkClick r:id="rId32" action="ppaction://hlinkpres?slideindex=1&amp;slidetitle="/>
          </p:cNvPr>
          <p:cNvSpPr txBox="1"/>
          <p:nvPr/>
        </p:nvSpPr>
        <p:spPr>
          <a:xfrm>
            <a:off x="214282" y="5643578"/>
            <a:ext cx="2571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В первый раз в первый класс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14356"/>
            <a:ext cx="73581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Я - цифра меньше десяти, Меня тебе легко найти.</a:t>
            </a:r>
          </a:p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Но если букве «я» прикажешь рядом встать,</a:t>
            </a:r>
          </a:p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Я всё - отец, и ты, и дедушка, и мать.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42918"/>
            <a:ext cx="90011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В стакане находятся бактерии. Через секунду каждая из бактерий делится пополам, затем каждая из получившихся бактерий через секунду делится пополам и так далее. Через минуту стакан полон. Через какое время стакан был заполнен наполовину? 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4" name="Шестиугольник 3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500174"/>
            <a:ext cx="692948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Какие два целых числа, если их сложить, дают больше, чем если их перемножить? 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5" name="Шестиугольник 4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500174"/>
            <a:ext cx="692948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Какие два целых числа, если их перемножить, дают столько же, сколько получается от их сложения?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500174"/>
            <a:ext cx="692948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Пять тракторов засевают  пять гектаров в пять часов. Сколько тракторов засевают сто гектаров в сто часов?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Шестиугольник 2">
            <a:hlinkClick r:id="rId2" action="ppaction://hlinksldjump"/>
          </p:cNvPr>
          <p:cNvSpPr/>
          <p:nvPr/>
        </p:nvSpPr>
        <p:spPr>
          <a:xfrm>
            <a:off x="7858148" y="5929330"/>
            <a:ext cx="571504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538</Words>
  <PresentationFormat>Экран (4:3)</PresentationFormat>
  <Paragraphs>94</Paragraphs>
  <Slides>39</Slides>
  <Notes>1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64</cp:revision>
  <dcterms:created xsi:type="dcterms:W3CDTF">2015-10-27T15:56:31Z</dcterms:created>
  <dcterms:modified xsi:type="dcterms:W3CDTF">2015-12-27T18:49:56Z</dcterms:modified>
</cp:coreProperties>
</file>