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4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50;&#1040;&#1058;&#1045;&#1043;&#1054;&#1056;&#1048;&#1048;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60;&#1048;&#1053;&#1040;&#1051;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60;&#1048;&#1053;&#1040;&#1051;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60;&#1048;&#1053;&#1040;&#1051;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60;&#1048;&#1053;&#1040;&#1051;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60;&#1048;&#1053;&#1040;&#1051;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\Desktop\&#1089;&#1074;&#1086;&#1103;%20&#1080;&#1075;&#1088;&#1072;%206%20&#1082;&#1083;&#1072;&#1089;&#1089;\&#1060;&#1048;&#1053;&#1040;&#1051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16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Финал </a:t>
            </a:r>
            <a:endParaRPr lang="ru-RU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Замысловатые рисунки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Умеете ли вы считать?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Из истории целого числа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Геометрические головоломки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Разрезывание и размещение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Вычислить 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85749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Загадки, вопросы, шутки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11" name="КАТЕГОР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80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7148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Замысловатые рисунки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5729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Умеете ли вы считать?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21455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истории целого числа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21468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Геометрические головоломки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00050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Разрезывание и размещение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78632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Вычислить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0070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Загадки, вопросы, шутки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право 8">
            <a:hlinkClick r:id="rId2" action="ppaction://hlinksldjump"/>
          </p:cNvPr>
          <p:cNvSpPr/>
          <p:nvPr/>
        </p:nvSpPr>
        <p:spPr>
          <a:xfrm>
            <a:off x="7215206" y="642918"/>
            <a:ext cx="714380" cy="500066"/>
          </a:xfrm>
          <a:prstGeom prst="rightArrow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7072330" y="1500174"/>
            <a:ext cx="100013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7358082" y="2357430"/>
            <a:ext cx="85725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5" action="ppaction://hlinksldjump"/>
          </p:cNvPr>
          <p:cNvSpPr/>
          <p:nvPr/>
        </p:nvSpPr>
        <p:spPr>
          <a:xfrm>
            <a:off x="7929586" y="3357562"/>
            <a:ext cx="121441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7358082" y="5643578"/>
            <a:ext cx="92869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7" action="ppaction://hlinksldjump"/>
          </p:cNvPr>
          <p:cNvSpPr/>
          <p:nvPr/>
        </p:nvSpPr>
        <p:spPr>
          <a:xfrm>
            <a:off x="5786446" y="4929198"/>
            <a:ext cx="114300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</p:childTnLst>
        </p:cTn>
      </p:par>
    </p:tnLst>
    <p:bldLst>
      <p:bldP spid="1026" grpId="0"/>
      <p:bldP spid="1027" grpId="0"/>
      <p:bldP spid="1028" grpId="0"/>
      <p:bldP spid="1029" grpId="0"/>
      <p:bldP spid="1030" grpId="0"/>
      <p:bldP spid="1031" grpId="0"/>
      <p:bldP spid="10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" y="0"/>
            <a:ext cx="900115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Где укротитель этого тигра? Его портрет изображен на том же рисунке. Разыщите !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Рисунок 1" descr="http://images.mreadz.com/278/277126/1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428868"/>
            <a:ext cx="4357718" cy="3991670"/>
          </a:xfrm>
          <a:prstGeom prst="rect">
            <a:avLst/>
          </a:prstGeom>
          <a:noFill/>
        </p:spPr>
      </p:pic>
      <p:sp>
        <p:nvSpPr>
          <p:cNvPr id="7174" name="Oval 6"/>
          <p:cNvSpPr>
            <a:spLocks noChangeArrowheads="1"/>
          </p:cNvSpPr>
          <p:nvPr/>
        </p:nvSpPr>
        <p:spPr bwMode="auto">
          <a:xfrm rot="-5155250">
            <a:off x="4055391" y="3254187"/>
            <a:ext cx="1651282" cy="1218066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ФИНА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1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785926"/>
            <a:ext cx="914399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Часы отбивают три удара в течение трех секунд. Сколько секунд они будут бить семь ударов?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ФИНА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35821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Древнем Египте, Вавилоне и Древней Греции эти числа не использовали. В Индии они трактовались как долг (недостача). В Европе их называли «ложными», «мнимыми» или «абсурдными». Полное признание они получили лишь в 19 веке благодаря Уильяму Гамильтону и Герману Грассману. Что это за числа?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ФИНА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14480" y="3714752"/>
            <a:ext cx="1643074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785926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Сложить из пяти кусочков квадрат. 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57200" y="1635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500562" y="2571744"/>
            <a:ext cx="3643338" cy="3286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>
            <a:stCxn id="12" idx="0"/>
            <a:endCxn id="12" idx="2"/>
          </p:cNvCxnSpPr>
          <p:nvPr/>
        </p:nvCxnSpPr>
        <p:spPr>
          <a:xfrm rot="16200000" flipH="1">
            <a:off x="4679157" y="4214818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2" idx="2"/>
          </p:cNvCxnSpPr>
          <p:nvPr/>
        </p:nvCxnSpPr>
        <p:spPr>
          <a:xfrm rot="16200000" flipH="1">
            <a:off x="3768322" y="3303983"/>
            <a:ext cx="3286148" cy="182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2" idx="0"/>
          </p:cNvCxnSpPr>
          <p:nvPr/>
        </p:nvCxnSpPr>
        <p:spPr>
          <a:xfrm rot="16200000" flipH="1">
            <a:off x="5589991" y="3303984"/>
            <a:ext cx="3286148" cy="182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ФИНА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1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786058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0,78·17 + 1,7·26,1 – 2,5·0,42 - 314·0,17 – 0,25·8,8</a:t>
            </a:r>
            <a:endParaRPr kumimoji="0" lang="ru-RU" sz="34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22" y="1500174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Вычислить: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4" name="ФИНА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Трое играли в шашки. Всего сыграно три партии. Сколько сыграл каждый?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ФИНА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358214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165</Words>
  <PresentationFormat>Экран (4:3)</PresentationFormat>
  <Paragraphs>23</Paragraphs>
  <Slides>9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19</cp:revision>
  <dcterms:created xsi:type="dcterms:W3CDTF">2015-12-27T17:06:38Z</dcterms:created>
  <dcterms:modified xsi:type="dcterms:W3CDTF">2015-12-27T19:17:02Z</dcterms:modified>
</cp:coreProperties>
</file>