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5"/>
  </p:notesMasterIdLst>
  <p:sldIdLst>
    <p:sldId id="298" r:id="rId2"/>
    <p:sldId id="260" r:id="rId3"/>
    <p:sldId id="293" r:id="rId4"/>
    <p:sldId id="291" r:id="rId5"/>
    <p:sldId id="294" r:id="rId6"/>
    <p:sldId id="264" r:id="rId7"/>
    <p:sldId id="261" r:id="rId8"/>
    <p:sldId id="262" r:id="rId9"/>
    <p:sldId id="263" r:id="rId10"/>
    <p:sldId id="266" r:id="rId11"/>
    <p:sldId id="272" r:id="rId12"/>
    <p:sldId id="274" r:id="rId13"/>
    <p:sldId id="275" r:id="rId14"/>
    <p:sldId id="276" r:id="rId15"/>
    <p:sldId id="277" r:id="rId16"/>
    <p:sldId id="285" r:id="rId17"/>
    <p:sldId id="288" r:id="rId18"/>
    <p:sldId id="289" r:id="rId19"/>
    <p:sldId id="290" r:id="rId20"/>
    <p:sldId id="292" r:id="rId21"/>
    <p:sldId id="295" r:id="rId22"/>
    <p:sldId id="296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FFFFCC"/>
    <a:srgbClr val="1E2E1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8" autoAdjust="0"/>
    <p:restoredTop sz="94660"/>
  </p:normalViewPr>
  <p:slideViewPr>
    <p:cSldViewPr>
      <p:cViewPr varScale="1">
        <p:scale>
          <a:sx n="53" d="100"/>
          <a:sy n="53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A3EC-8422-4948-8900-42B2B841A65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50860-6420-40B1-A83A-9D6F6BFAE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651D138-5B7F-4FDD-A7F4-F822C60ACE0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3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image" Target="../media/image6.gif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3.xml"/><Relationship Id="rId10" Type="http://schemas.openxmlformats.org/officeDocument/2006/relationships/slide" Target="slide13.xml"/><Relationship Id="rId19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428860" y="1142984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игра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для начальной школы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500306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</a:rPr>
              <a:t>ИНФОБОЙ</a:t>
            </a:r>
            <a:endParaRPr lang="ru-RU" sz="6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2214554"/>
            <a:ext cx="514353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Мал ноутбук, да дорог.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857496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Мал золотник, да дорог.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4857760"/>
            <a:ext cx="1714512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429132"/>
            <a:ext cx="342902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компьютер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Рисунок 21" descr="Хостинг изображе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5722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5214950"/>
            <a:ext cx="1928826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572008"/>
            <a:ext cx="3429024" cy="185738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монитор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64291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Рисунок 19" descr="Хостинг изображе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572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4929198"/>
            <a:ext cx="1643074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286256"/>
            <a:ext cx="4000528" cy="185738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клавиатура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Хостинг изображе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6953250" cy="28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5143512"/>
            <a:ext cx="1500198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572008"/>
            <a:ext cx="4286280" cy="178595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память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591401221215557872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6667530" cy="2667012"/>
          </a:xfrm>
          <a:prstGeom prst="rect">
            <a:avLst/>
          </a:prstGeom>
        </p:spPr>
      </p:pic>
      <p:pic>
        <p:nvPicPr>
          <p:cNvPr id="25" name="Рисунок 24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5143512"/>
            <a:ext cx="1714512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357694"/>
            <a:ext cx="3857652" cy="221457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дисковод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image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8"/>
            <a:ext cx="5581659" cy="2246507"/>
          </a:xfrm>
          <a:prstGeom prst="rect">
            <a:avLst/>
          </a:prstGeom>
        </p:spPr>
      </p:pic>
      <p:pic>
        <p:nvPicPr>
          <p:cNvPr id="25" name="Рисунок 24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500306"/>
            <a:ext cx="742955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ГИАР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286256"/>
            <a:ext cx="342902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00"/>
                </a:solidFill>
              </a:rPr>
              <a:t>ИГРА</a:t>
            </a:r>
            <a:endParaRPr lang="ru-RU" sz="9600" b="1" dirty="0">
              <a:solidFill>
                <a:srgbClr val="00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357430"/>
            <a:ext cx="742955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НОРОМИТ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214818"/>
            <a:ext cx="4357718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3300"/>
                </a:solidFill>
              </a:rPr>
              <a:t>МОНИТОР</a:t>
            </a:r>
            <a:endParaRPr lang="ru-RU" sz="7200" b="1" dirty="0">
              <a:solidFill>
                <a:srgbClr val="00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214554"/>
            <a:ext cx="7358114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lvl="0"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РОМЕТЬКЮП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143380"/>
            <a:ext cx="5715040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КОМПЬЮТЕР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428868"/>
            <a:ext cx="7143800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lvl="0"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РУСКОР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929066"/>
            <a:ext cx="4071966" cy="1714512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КУРСОР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конечная звезда 17"/>
          <p:cNvSpPr/>
          <p:nvPr/>
        </p:nvSpPr>
        <p:spPr>
          <a:xfrm>
            <a:off x="3071802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9" name="5-конечная звезда 18">
            <a:hlinkClick r:id="rId2" action="ppaction://hlinksldjump"/>
          </p:cNvPr>
          <p:cNvSpPr/>
          <p:nvPr/>
        </p:nvSpPr>
        <p:spPr>
          <a:xfrm>
            <a:off x="4143372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286380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429388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572396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71802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143372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286380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6429388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7572396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3071802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143372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286380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6429388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4" name="5-конечная звезда 33"/>
          <p:cNvSpPr/>
          <p:nvPr/>
        </p:nvSpPr>
        <p:spPr>
          <a:xfrm>
            <a:off x="7572396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>
            <a:off x="2643174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3643306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4786314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5929322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7072330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3428992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4500562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5643570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6786578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7929586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hlinkClick r:id="rId13" action="ppaction://hlinksldjump"/>
          </p:cNvPr>
          <p:cNvSpPr txBox="1"/>
          <p:nvPr/>
        </p:nvSpPr>
        <p:spPr>
          <a:xfrm>
            <a:off x="3428992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hlinkClick r:id="rId14" action="ppaction://hlinksldjump"/>
          </p:cNvPr>
          <p:cNvSpPr txBox="1"/>
          <p:nvPr/>
        </p:nvSpPr>
        <p:spPr>
          <a:xfrm>
            <a:off x="4500562" y="3714752"/>
            <a:ext cx="50006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hlinkClick r:id="rId15" action="ppaction://hlinksldjump"/>
          </p:cNvPr>
          <p:cNvSpPr txBox="1"/>
          <p:nvPr/>
        </p:nvSpPr>
        <p:spPr>
          <a:xfrm>
            <a:off x="5643570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hlinkClick r:id="rId16" action="ppaction://hlinksldjump"/>
          </p:cNvPr>
          <p:cNvSpPr txBox="1"/>
          <p:nvPr/>
        </p:nvSpPr>
        <p:spPr>
          <a:xfrm>
            <a:off x="6715140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hlinkClick r:id="rId2" action="ppaction://hlinksldjump"/>
          </p:cNvPr>
          <p:cNvSpPr txBox="1"/>
          <p:nvPr/>
        </p:nvSpPr>
        <p:spPr>
          <a:xfrm>
            <a:off x="7929586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hlinkClick r:id="rId17" action="ppaction://hlinksldjump"/>
          </p:cNvPr>
          <p:cNvSpPr txBox="1"/>
          <p:nvPr/>
        </p:nvSpPr>
        <p:spPr>
          <a:xfrm>
            <a:off x="3357554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hlinkClick r:id="rId18" action="ppaction://hlinksldjump"/>
          </p:cNvPr>
          <p:cNvSpPr txBox="1"/>
          <p:nvPr/>
        </p:nvSpPr>
        <p:spPr>
          <a:xfrm>
            <a:off x="4500562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hlinkClick r:id="rId19" action="ppaction://hlinksldjump"/>
          </p:cNvPr>
          <p:cNvSpPr txBox="1"/>
          <p:nvPr/>
        </p:nvSpPr>
        <p:spPr>
          <a:xfrm>
            <a:off x="5572132" y="171448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hlinkClick r:id="rId20" action="ppaction://hlinksldjump"/>
          </p:cNvPr>
          <p:cNvSpPr txBox="1"/>
          <p:nvPr/>
        </p:nvSpPr>
        <p:spPr>
          <a:xfrm>
            <a:off x="6715140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hlinkClick r:id="rId21" action="ppaction://hlinksldjump"/>
          </p:cNvPr>
          <p:cNvSpPr txBox="1"/>
          <p:nvPr/>
        </p:nvSpPr>
        <p:spPr>
          <a:xfrm>
            <a:off x="7929586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2357422" y="500042"/>
            <a:ext cx="4857784" cy="7032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ИНФОБОЙ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5-конечная звезда 61">
            <a:hlinkClick r:id="rId22" action="ppaction://hlinksldjump"/>
          </p:cNvPr>
          <p:cNvSpPr/>
          <p:nvPr/>
        </p:nvSpPr>
        <p:spPr>
          <a:xfrm>
            <a:off x="3143240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3" name="5-конечная звезда 62"/>
          <p:cNvSpPr/>
          <p:nvPr/>
        </p:nvSpPr>
        <p:spPr>
          <a:xfrm>
            <a:off x="4143372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4" name="5-конечная звезда 63"/>
          <p:cNvSpPr/>
          <p:nvPr/>
        </p:nvSpPr>
        <p:spPr>
          <a:xfrm>
            <a:off x="5286380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5" name="5-конечная звезда 64"/>
          <p:cNvSpPr/>
          <p:nvPr/>
        </p:nvSpPr>
        <p:spPr>
          <a:xfrm>
            <a:off x="6429388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6" name="5-конечная звезда 65"/>
          <p:cNvSpPr/>
          <p:nvPr/>
        </p:nvSpPr>
        <p:spPr>
          <a:xfrm>
            <a:off x="7572396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7" name="TextBox 66">
            <a:hlinkClick r:id="rId22" action="ppaction://hlinksldjump"/>
          </p:cNvPr>
          <p:cNvSpPr txBox="1"/>
          <p:nvPr/>
        </p:nvSpPr>
        <p:spPr>
          <a:xfrm>
            <a:off x="350043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hlinkClick r:id="rId4" action="ppaction://hlinksldjump"/>
          </p:cNvPr>
          <p:cNvSpPr txBox="1"/>
          <p:nvPr/>
        </p:nvSpPr>
        <p:spPr>
          <a:xfrm>
            <a:off x="4500562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hlinkClick r:id="rId5" action="ppaction://hlinksldjump"/>
          </p:cNvPr>
          <p:cNvSpPr txBox="1"/>
          <p:nvPr/>
        </p:nvSpPr>
        <p:spPr>
          <a:xfrm>
            <a:off x="564357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hlinkClick r:id="rId6" action="ppaction://hlinksldjump"/>
          </p:cNvPr>
          <p:cNvSpPr txBox="1"/>
          <p:nvPr/>
        </p:nvSpPr>
        <p:spPr>
          <a:xfrm>
            <a:off x="6786578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hlinkClick r:id="rId7" action="ppaction://hlinksldjump"/>
          </p:cNvPr>
          <p:cNvSpPr txBox="1"/>
          <p:nvPr/>
        </p:nvSpPr>
        <p:spPr>
          <a:xfrm>
            <a:off x="7929586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Блок-схема: перфолента 73"/>
          <p:cNvSpPr/>
          <p:nvPr/>
        </p:nvSpPr>
        <p:spPr>
          <a:xfrm>
            <a:off x="857224" y="2714620"/>
            <a:ext cx="2143140" cy="796023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Ребусы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5" name="Блок-схема: перфолента 74"/>
          <p:cNvSpPr/>
          <p:nvPr/>
        </p:nvSpPr>
        <p:spPr>
          <a:xfrm>
            <a:off x="857224" y="3714752"/>
            <a:ext cx="2143140" cy="796023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Анаграммы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857224" y="4714884"/>
            <a:ext cx="2143140" cy="79602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Пословицы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8" name="Горизонтальный свиток 77">
            <a:hlinkClick r:id="rId23" action="ppaction://hlinksldjump"/>
          </p:cNvPr>
          <p:cNvSpPr/>
          <p:nvPr/>
        </p:nvSpPr>
        <p:spPr>
          <a:xfrm>
            <a:off x="3643306" y="5715016"/>
            <a:ext cx="3071834" cy="714380"/>
          </a:xfrm>
          <a:prstGeom prst="horizontalScroll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Завершить игру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" name="Рисунок 80" descr="star046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14876" y="785794"/>
            <a:ext cx="214314" cy="214314"/>
          </a:xfrm>
          <a:prstGeom prst="rect">
            <a:avLst/>
          </a:prstGeom>
        </p:spPr>
      </p:pic>
      <p:sp>
        <p:nvSpPr>
          <p:cNvPr id="60" name="Блок-схема: перфолента 59"/>
          <p:cNvSpPr/>
          <p:nvPr/>
        </p:nvSpPr>
        <p:spPr>
          <a:xfrm>
            <a:off x="857224" y="1714488"/>
            <a:ext cx="2143140" cy="796023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Загадки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1" grpId="1"/>
      <p:bldP spid="52" grpId="0"/>
      <p:bldP spid="53" grpId="0"/>
      <p:bldP spid="54" grpId="0"/>
      <p:bldP spid="67" grpId="0"/>
      <p:bldP spid="68" grpId="0"/>
      <p:bldP spid="69" grpId="0"/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2071678"/>
            <a:ext cx="735811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Сохраняет все секреты «ящик» справа, возле ног, и слегка шумит при этом.</a:t>
            </a:r>
          </a:p>
          <a:p>
            <a:pPr algn="ctr"/>
            <a:r>
              <a:rPr lang="ru-RU" sz="3200" dirty="0" smtClean="0"/>
              <a:t>Что за зверь?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4000504"/>
            <a:ext cx="3643338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системный блок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500306"/>
            <a:ext cx="778674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err="1" smtClean="0"/>
              <a:t>Нет</a:t>
            </a:r>
            <a:r>
              <a:rPr lang="uk-UA" sz="3200" dirty="0" smtClean="0"/>
              <a:t>, </a:t>
            </a:r>
            <a:r>
              <a:rPr lang="uk-UA" sz="3200" dirty="0" err="1" smtClean="0"/>
              <a:t>она</a:t>
            </a:r>
            <a:r>
              <a:rPr lang="uk-UA" sz="3200" dirty="0" smtClean="0"/>
              <a:t> – не </a:t>
            </a:r>
            <a:r>
              <a:rPr lang="uk-UA" sz="3200" dirty="0" err="1" smtClean="0"/>
              <a:t>пианино</a:t>
            </a:r>
            <a:r>
              <a:rPr lang="uk-UA" sz="3200" dirty="0" smtClean="0"/>
              <a:t>, </a:t>
            </a:r>
            <a:r>
              <a:rPr lang="uk-UA" sz="3200" dirty="0" err="1" smtClean="0"/>
              <a:t>только</a:t>
            </a:r>
            <a:r>
              <a:rPr lang="uk-UA" sz="3200" dirty="0" smtClean="0"/>
              <a:t> </a:t>
            </a:r>
            <a:r>
              <a:rPr lang="uk-UA" sz="3200" dirty="0" err="1" smtClean="0"/>
              <a:t>клавиш</a:t>
            </a:r>
            <a:r>
              <a:rPr lang="uk-UA" sz="3200" dirty="0" smtClean="0"/>
              <a:t> в </a:t>
            </a:r>
            <a:r>
              <a:rPr lang="uk-UA" sz="3200" dirty="0" err="1" smtClean="0"/>
              <a:t>ней</a:t>
            </a:r>
            <a:r>
              <a:rPr lang="uk-UA" sz="3200" dirty="0" smtClean="0"/>
              <a:t> – не </a:t>
            </a:r>
            <a:r>
              <a:rPr lang="uk-UA" sz="3200" dirty="0" err="1" smtClean="0"/>
              <a:t>счесть</a:t>
            </a:r>
            <a:r>
              <a:rPr lang="uk-UA" sz="3200" dirty="0" smtClean="0"/>
              <a:t>! </a:t>
            </a:r>
            <a:r>
              <a:rPr lang="uk-UA" sz="3200" dirty="0" err="1" smtClean="0"/>
              <a:t>Алфавита</a:t>
            </a:r>
            <a:r>
              <a:rPr lang="uk-UA" sz="3200" dirty="0" smtClean="0"/>
              <a:t> там картина, знаки, </a:t>
            </a:r>
            <a:r>
              <a:rPr lang="uk-UA" sz="3200" dirty="0" err="1" smtClean="0"/>
              <a:t>цифры</a:t>
            </a:r>
            <a:r>
              <a:rPr lang="uk-UA" sz="3200" dirty="0" smtClean="0"/>
              <a:t> </a:t>
            </a:r>
            <a:r>
              <a:rPr lang="uk-UA" sz="3200" dirty="0" err="1" smtClean="0"/>
              <a:t>тоже</a:t>
            </a:r>
            <a:r>
              <a:rPr lang="uk-UA" sz="3200" dirty="0" smtClean="0"/>
              <a:t> </a:t>
            </a:r>
            <a:r>
              <a:rPr lang="uk-UA" sz="3200" dirty="0" err="1" smtClean="0"/>
              <a:t>есть</a:t>
            </a:r>
            <a:r>
              <a:rPr lang="uk-UA" sz="3200" dirty="0" smtClean="0"/>
              <a:t>.</a:t>
            </a:r>
            <a:r>
              <a:rPr lang="ru-RU" sz="3200" dirty="0" smtClean="0"/>
              <a:t> </a:t>
            </a:r>
            <a:r>
              <a:rPr lang="uk-UA" sz="3200" dirty="0" err="1" smtClean="0"/>
              <a:t>Очень</a:t>
            </a:r>
            <a:r>
              <a:rPr lang="uk-UA" sz="3200" dirty="0" smtClean="0"/>
              <a:t> </a:t>
            </a:r>
            <a:r>
              <a:rPr lang="uk-UA" sz="3200" dirty="0" err="1" smtClean="0"/>
              <a:t>тонкая</a:t>
            </a:r>
            <a:r>
              <a:rPr lang="uk-UA" sz="3200" dirty="0" smtClean="0"/>
              <a:t> натура. </a:t>
            </a:r>
            <a:r>
              <a:rPr lang="uk-UA" sz="3200" dirty="0" err="1" smtClean="0"/>
              <a:t>Имя</a:t>
            </a:r>
            <a:r>
              <a:rPr lang="uk-UA" sz="3200" dirty="0" smtClean="0"/>
              <a:t> </a:t>
            </a:r>
            <a:r>
              <a:rPr lang="uk-UA" sz="3200" dirty="0" err="1" smtClean="0"/>
              <a:t>ей</a:t>
            </a:r>
            <a:r>
              <a:rPr lang="uk-UA" sz="3200" dirty="0" smtClean="0"/>
              <a:t> ...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286256"/>
            <a:ext cx="414340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клавиатура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2285992"/>
            <a:ext cx="728667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err="1" smtClean="0"/>
              <a:t>Сетевая</a:t>
            </a:r>
            <a:r>
              <a:rPr lang="uk-UA" sz="3200" dirty="0" smtClean="0"/>
              <a:t> </a:t>
            </a:r>
            <a:r>
              <a:rPr lang="uk-UA" sz="3200" dirty="0" err="1" smtClean="0"/>
              <a:t>паутина</a:t>
            </a:r>
            <a:r>
              <a:rPr lang="uk-UA" sz="3200" dirty="0" smtClean="0"/>
              <a:t> оплела весь </a:t>
            </a:r>
            <a:r>
              <a:rPr lang="uk-UA" sz="3200" dirty="0" err="1" smtClean="0"/>
              <a:t>белый</a:t>
            </a:r>
            <a:r>
              <a:rPr lang="uk-UA" sz="3200" dirty="0" smtClean="0"/>
              <a:t> </a:t>
            </a:r>
            <a:r>
              <a:rPr lang="uk-UA" sz="3200" dirty="0" err="1" smtClean="0"/>
              <a:t>свет</a:t>
            </a:r>
            <a:r>
              <a:rPr lang="uk-UA" sz="3200" dirty="0" smtClean="0"/>
              <a:t>, </a:t>
            </a:r>
            <a:endParaRPr lang="ru-RU" sz="3200" dirty="0" smtClean="0"/>
          </a:p>
          <a:p>
            <a:pPr algn="ctr"/>
            <a:r>
              <a:rPr lang="uk-UA" sz="3200" dirty="0" smtClean="0"/>
              <a:t>не пройти </a:t>
            </a:r>
            <a:r>
              <a:rPr lang="uk-UA" sz="3200" dirty="0" err="1" smtClean="0"/>
              <a:t>детишкам</a:t>
            </a:r>
            <a:r>
              <a:rPr lang="uk-UA" sz="3200" dirty="0" smtClean="0"/>
              <a:t> мимо.</a:t>
            </a:r>
            <a:endParaRPr lang="ru-RU" sz="3200" dirty="0" smtClean="0"/>
          </a:p>
          <a:p>
            <a:pPr algn="ctr"/>
            <a:r>
              <a:rPr lang="uk-UA" sz="3200" dirty="0" smtClean="0"/>
              <a:t> </a:t>
            </a:r>
            <a:r>
              <a:rPr lang="uk-UA" sz="3200" dirty="0" err="1" smtClean="0"/>
              <a:t>Что</a:t>
            </a:r>
            <a:r>
              <a:rPr lang="uk-UA" sz="3200" dirty="0" smtClean="0"/>
              <a:t> же </a:t>
            </a:r>
            <a:r>
              <a:rPr lang="uk-UA" sz="3200" dirty="0" err="1" smtClean="0"/>
              <a:t>это</a:t>
            </a:r>
            <a:r>
              <a:rPr lang="uk-UA" sz="3200" dirty="0" smtClean="0"/>
              <a:t>?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000504"/>
            <a:ext cx="3857652" cy="150019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Интернет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00" y="1428736"/>
            <a:ext cx="7685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игру!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jaja_700141a016aa4c0ab21bbca5afa185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000372"/>
            <a:ext cx="2047886" cy="2047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57224" y="2285992"/>
            <a:ext cx="7786742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столе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он перед нами, на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него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направлен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взор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подчиняется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программе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носит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имя</a:t>
            </a:r>
            <a:r>
              <a:rPr lang="uk-UA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...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86051" y="3643314"/>
            <a:ext cx="4100540" cy="24288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МОНИТОР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214554"/>
            <a:ext cx="7143800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ПЕРНИТР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214818"/>
            <a:ext cx="414340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ПРИНТЕР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500306"/>
            <a:ext cx="7786742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 зверушка, не летаешь, а по коврику скользишь и курсором управляешь. Ты - …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286256"/>
            <a:ext cx="414340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компьютерная мышь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786058"/>
            <a:ext cx="728667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Компьютер памятью не испортишь.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429000"/>
            <a:ext cx="5786478" cy="1928826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Кашу маслом не испортишь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714356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1" name="Рисунок 20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285992"/>
            <a:ext cx="6286544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Компьютер - лучший друг.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643182"/>
            <a:ext cx="5214974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Книга - лучший друг.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Рисунок 11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071678"/>
            <a:ext cx="7786742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Дарёному компьютеру в системный блок не заглядывают.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14620"/>
            <a:ext cx="7715304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Дарёному коню в зубы не смотрят.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4" name="Рисунок 23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857496"/>
            <a:ext cx="7072362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Что из Корзины удалено, то пропало.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357562"/>
            <a:ext cx="657229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Что с возу упало, то пропало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1" name="Рисунок 20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1116</TotalTime>
  <Words>368</Words>
  <Application>Microsoft Office PowerPoint</Application>
  <PresentationFormat>Экран (4:3)</PresentationFormat>
  <Paragraphs>145</Paragraphs>
  <Slides>23</Slides>
  <Notes>0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для начальной школы</vt:lpstr>
      <vt:lpstr>Слайд 1</vt:lpstr>
      <vt:lpstr>ИНФОБОЙ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Игра_ИНФОБОЙ</dc:title>
  <dc:creator>СА Комякова</dc:creator>
  <cp:lastModifiedBy>Я</cp:lastModifiedBy>
  <cp:revision>119</cp:revision>
  <dcterms:created xsi:type="dcterms:W3CDTF">2011-01-30T10:34:57Z</dcterms:created>
  <dcterms:modified xsi:type="dcterms:W3CDTF">2014-05-06T18:27:39Z</dcterms:modified>
</cp:coreProperties>
</file>