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46DB2"/>
    <a:srgbClr val="3F6EA7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06" autoAdjust="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0;&#1075;&#1088;&#1072;\100%20&#1082;%201\&#1047;&#1072;&#1089;&#1090;&#1072;&#1074;&#1082;&#1072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0;&#1075;&#1088;&#1072;\100%20&#1082;%201\&#1047;&#1072;&#1089;&#1090;&#1072;&#1074;&#1082;&#1072;.mp3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0;&#1075;&#1088;&#1072;\100%20&#1082;%201\&#1085;&#1077;&#1087;&#1088;&#1072;&#1074;&#1080;&#1083;&#1100;&#1085;&#1099;&#1081;%20&#1086;&#1090;&#1074;&#1077;&#1090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0;&#1075;&#1088;&#1072;\100%20&#1082;%201\&#1047;&#1072;&#1089;&#1090;&#1072;&#1074;&#1082;&#1072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cer\Desktop\&#1080;&#1075;&#1088;&#1072;\100%20&#1082;%201\&#1085;&#1077;&#1087;&#1088;&#1072;&#1074;&#1080;&#1083;&#1100;&#1085;&#1099;&#1081;%20&#1086;&#1090;&#1074;&#1077;&#1090;.mp3" TargetMode="External"/><Relationship Id="rId1" Type="http://schemas.openxmlformats.org/officeDocument/2006/relationships/audio" Target="file:///C:\Users\Acer\Desktop\&#1080;&#1075;&#1088;&#1072;\100%20&#1082;%201\&#1087;&#1088;&#1072;&#1074;&#1080;&#1083;&#1100;&#1085;&#1099;&#1081;%20&#1086;&#1090;&#1074;&#1077;&#1090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0;&#1075;&#1088;&#1072;\100%20&#1082;%201\&#1047;&#1072;&#1089;&#1090;&#1072;&#1074;&#1082;&#1072;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cer\Desktop\&#1080;&#1075;&#1088;&#1072;\100%20&#1082;%201\&#1085;&#1077;&#1087;&#1088;&#1072;&#1074;&#1080;&#1083;&#1100;&#1085;&#1099;&#1081;%20&#1086;&#1090;&#1074;&#1077;&#1090;.mp3" TargetMode="External"/><Relationship Id="rId1" Type="http://schemas.openxmlformats.org/officeDocument/2006/relationships/audio" Target="file:///C:\Users\Acer\Desktop\&#1080;&#1075;&#1088;&#1072;\100%20&#1082;%201\&#1087;&#1088;&#1072;&#1074;&#1080;&#1083;&#1100;&#1085;&#1099;&#1081;%20&#1086;&#1090;&#1074;&#1077;&#1090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0;&#1075;&#1088;&#1072;\100%20&#1082;%201\&#1047;&#1072;&#1089;&#1090;&#1072;&#1074;&#1082;&#1072;.mp3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cer\Desktop\&#1080;&#1075;&#1088;&#1072;\100%20&#1082;%201\&#1085;&#1077;&#1087;&#1088;&#1072;&#1074;&#1080;&#1083;&#1100;&#1085;&#1099;&#1081;%20&#1086;&#1090;&#1074;&#1077;&#1090;.mp3" TargetMode="External"/><Relationship Id="rId1" Type="http://schemas.openxmlformats.org/officeDocument/2006/relationships/audio" Target="file:///C:\Users\Acer\Desktop\&#1080;&#1075;&#1088;&#1072;\100%20&#1082;%201\&#1087;&#1088;&#1072;&#1074;&#1080;&#1083;&#1100;&#1085;&#1099;&#1081;%20&#1086;&#1090;&#1074;&#1077;&#1090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0;&#1075;&#1088;&#1072;\100%20&#1082;%201\&#1047;&#1072;&#1089;&#1090;&#1072;&#1074;&#1082;&#1072;.mp3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cer\Desktop\&#1080;&#1075;&#1088;&#1072;\100%20&#1082;%201\&#1085;&#1077;&#1087;&#1088;&#1072;&#1074;&#1080;&#1083;&#1100;&#1085;&#1099;&#1081;%20&#1086;&#1090;&#1074;&#1077;&#1090;.mp3" TargetMode="External"/><Relationship Id="rId1" Type="http://schemas.openxmlformats.org/officeDocument/2006/relationships/audio" Target="file:///C:\Users\Acer\Desktop\&#1080;&#1075;&#1088;&#1072;\100%20&#1082;%201\&#1087;&#1088;&#1072;&#1074;&#1080;&#1083;&#1100;&#1085;&#1099;&#1081;%20&#1086;&#1090;&#1074;&#1077;&#1090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ста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572000" y="357166"/>
            <a:ext cx="304800" cy="304800"/>
          </a:xfrm>
          <a:prstGeom prst="rect">
            <a:avLst/>
          </a:prstGeom>
        </p:spPr>
      </p:pic>
      <p:sp>
        <p:nvSpPr>
          <p:cNvPr id="2" name="Волна 1"/>
          <p:cNvSpPr/>
          <p:nvPr/>
        </p:nvSpPr>
        <p:spPr>
          <a:xfrm rot="20445333">
            <a:off x="0" y="500042"/>
            <a:ext cx="5286380" cy="2286016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20589838">
            <a:off x="104196" y="902702"/>
            <a:ext cx="5354624" cy="151191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20000"/>
                <a:gd name="adj2" fmla="val -114"/>
              </a:avLst>
            </a:prstTxWarp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Интеллектуальная 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Нашивка 4"/>
          <p:cNvSpPr/>
          <p:nvPr/>
        </p:nvSpPr>
        <p:spPr>
          <a:xfrm flipH="1">
            <a:off x="4714876" y="5857892"/>
            <a:ext cx="4214842" cy="57150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информатика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8" presetClass="entr" presetSubtype="0" accel="5000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8" presetClass="entr" presetSubtype="0" accel="5000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ста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>
            <a:lum bright="-12000" contrast="-100000"/>
          </a:blip>
          <a:stretch>
            <a:fillRect/>
          </a:stretch>
        </p:blipFill>
        <p:spPr>
          <a:xfrm flipH="1">
            <a:off x="8805890" y="6215082"/>
            <a:ext cx="71438" cy="714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5984" y="4214818"/>
            <a:ext cx="4286280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БОЛЬШАЯ ИГРА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000108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2000240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071810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3</a:t>
            </a:r>
            <a:endParaRPr lang="ru-RU" sz="4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4071942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5072074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357166"/>
            <a:ext cx="1643074" cy="2214578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5206" y="357166"/>
            <a:ext cx="1643074" cy="2214578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86644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2" name="Умножение 11"/>
          <p:cNvSpPr/>
          <p:nvPr/>
        </p:nvSpPr>
        <p:spPr>
          <a:xfrm>
            <a:off x="6715140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6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858148" y="3429000"/>
            <a:ext cx="304800" cy="304800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7286644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Умножение 19"/>
          <p:cNvSpPr/>
          <p:nvPr/>
        </p:nvSpPr>
        <p:spPr>
          <a:xfrm>
            <a:off x="6715140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1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29586" y="4572008"/>
            <a:ext cx="304800" cy="304800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7286644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3" name="Умножение 22"/>
          <p:cNvSpPr/>
          <p:nvPr/>
        </p:nvSpPr>
        <p:spPr>
          <a:xfrm>
            <a:off x="6715140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4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29586" y="5786454"/>
            <a:ext cx="304800" cy="304800"/>
          </a:xfrm>
          <a:prstGeom prst="rect">
            <a:avLst/>
          </a:prstGeom>
        </p:spPr>
      </p:pic>
      <p:sp>
        <p:nvSpPr>
          <p:cNvPr id="25" name="Скругленный прямоугольник 24"/>
          <p:cNvSpPr/>
          <p:nvPr/>
        </p:nvSpPr>
        <p:spPr>
          <a:xfrm>
            <a:off x="357158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6" name="Умножение 25"/>
          <p:cNvSpPr/>
          <p:nvPr/>
        </p:nvSpPr>
        <p:spPr>
          <a:xfrm>
            <a:off x="-214346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7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928662" y="3429000"/>
            <a:ext cx="304800" cy="30480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57158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9" name="Умножение 28"/>
          <p:cNvSpPr/>
          <p:nvPr/>
        </p:nvSpPr>
        <p:spPr>
          <a:xfrm>
            <a:off x="-214346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928662" y="4643446"/>
            <a:ext cx="304800" cy="304800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357158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2" name="Умножение 31"/>
          <p:cNvSpPr/>
          <p:nvPr/>
        </p:nvSpPr>
        <p:spPr>
          <a:xfrm>
            <a:off x="-214346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3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928662" y="5786454"/>
            <a:ext cx="304800" cy="304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285984" y="1000108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 человек впервые видит компьютер?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85984" y="2000240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Компьютер - это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85984" y="3071810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Информатика – это наука о…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85984" y="4071942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файл?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285984" y="5072074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Какая компьютерная программа самая известная?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8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27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36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45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54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showWhenStopped="0"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3" grpId="0" animBg="1"/>
      <p:bldP spid="26" grpId="0" animBg="1"/>
      <p:bldP spid="29" grpId="0" animBg="1"/>
      <p:bldP spid="32" grpId="0" animBg="1"/>
      <p:bldP spid="34" grpId="0" animBg="1"/>
      <p:bldP spid="40" grpId="0" animBg="1"/>
      <p:bldP spid="43" grpId="0" animBg="1"/>
      <p:bldP spid="46" grpId="0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215370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57166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 человек впервые видит  компьютер?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571612"/>
          <a:ext cx="6096000" cy="4206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19636"/>
                <a:gridCol w="1476364"/>
              </a:tblGrid>
              <a:tr h="12479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Дома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магазине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 друзей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школе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телевизоре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работе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215370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57166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Компьютер – это…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571612"/>
          <a:ext cx="6096000" cy="4175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19636"/>
                <a:gridCol w="1476364"/>
              </a:tblGrid>
              <a:tr h="12479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Машина (ЭВМ)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Устройство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Системный блок, клавиатура, мышка, монитор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Гаджет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Телефон, ноутбук, планшет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215370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57166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Информатика – это наука о…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571612"/>
          <a:ext cx="6096000" cy="4876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19636"/>
                <a:gridCol w="1476364"/>
              </a:tblGrid>
              <a:tr h="12479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Компьютерах 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Сборе</a:t>
                      </a:r>
                      <a:r>
                        <a:rPr lang="ru-RU" sz="4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хранении и обработки и</a:t>
                      </a:r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нформации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Интернете </a:t>
                      </a:r>
                    </a:p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Взаимодействии человека с компьютером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215370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57166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файл?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571612"/>
          <a:ext cx="6096000" cy="280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19636"/>
                <a:gridCol w="1476364"/>
              </a:tblGrid>
              <a:tr h="12479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Информация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Папка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215370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57166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Какая компьютерная программа самая известная?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571612"/>
          <a:ext cx="6096000" cy="46291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19636"/>
                <a:gridCol w="1476364"/>
              </a:tblGrid>
              <a:tr h="77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Word</a:t>
                      </a:r>
                      <a:endParaRPr lang="ru-RU" sz="4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Windows</a:t>
                      </a:r>
                      <a:endParaRPr lang="ru-RU" sz="4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Excel</a:t>
                      </a:r>
                      <a:endParaRPr lang="ru-RU" sz="4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PowerPoint</a:t>
                      </a:r>
                      <a:endParaRPr lang="ru-RU" sz="4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Internet</a:t>
                      </a:r>
                      <a:endParaRPr lang="ru-RU" sz="4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NetScape</a:t>
                      </a:r>
                      <a:endParaRPr lang="ru-RU" sz="4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ста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>
            <a:lum bright="-12000" contrast="-100000"/>
          </a:blip>
          <a:stretch>
            <a:fillRect/>
          </a:stretch>
        </p:blipFill>
        <p:spPr>
          <a:xfrm flipH="1">
            <a:off x="8805890" y="6215082"/>
            <a:ext cx="71438" cy="71438"/>
          </a:xfrm>
          <a:prstGeom prst="rect">
            <a:avLst/>
          </a:prstGeom>
        </p:spPr>
      </p:pic>
      <p:sp>
        <p:nvSpPr>
          <p:cNvPr id="4" name="Нашивка 3"/>
          <p:cNvSpPr/>
          <p:nvPr/>
        </p:nvSpPr>
        <p:spPr>
          <a:xfrm>
            <a:off x="214282" y="642918"/>
            <a:ext cx="8501122" cy="1714512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Для чего нужен компьютер?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4214818"/>
            <a:ext cx="4286280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ПРОСТАЯ ИГРА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5715016"/>
            <a:ext cx="304800" cy="304800"/>
          </a:xfrm>
          <a:prstGeom prst="rect">
            <a:avLst/>
          </a:prstGeom>
        </p:spPr>
      </p:pic>
      <p:pic>
        <p:nvPicPr>
          <p:cNvPr id="50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4714884"/>
            <a:ext cx="304800" cy="304800"/>
          </a:xfrm>
          <a:prstGeom prst="rect">
            <a:avLst/>
          </a:prstGeom>
        </p:spPr>
      </p:pic>
      <p:pic>
        <p:nvPicPr>
          <p:cNvPr id="47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3714752"/>
            <a:ext cx="304800" cy="304800"/>
          </a:xfrm>
          <a:prstGeom prst="rect">
            <a:avLst/>
          </a:prstGeom>
        </p:spPr>
      </p:pic>
      <p:pic>
        <p:nvPicPr>
          <p:cNvPr id="44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2714620"/>
            <a:ext cx="304800" cy="304800"/>
          </a:xfrm>
          <a:prstGeom prst="rect">
            <a:avLst/>
          </a:prstGeom>
        </p:spPr>
      </p:pic>
      <p:pic>
        <p:nvPicPr>
          <p:cNvPr id="41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1643050"/>
            <a:ext cx="304800" cy="304800"/>
          </a:xfrm>
          <a:prstGeom prst="rect">
            <a:avLst/>
          </a:prstGeom>
        </p:spPr>
      </p:pic>
      <p:pic>
        <p:nvPicPr>
          <p:cNvPr id="38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642918"/>
            <a:ext cx="304800" cy="304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5984" y="428604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1428736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500306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3</a:t>
            </a:r>
            <a:endParaRPr lang="ru-RU" sz="4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3500438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500570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5500702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357166"/>
            <a:ext cx="1643074" cy="2214578"/>
          </a:xfrm>
          <a:prstGeom prst="roundRect">
            <a:avLst/>
          </a:prstGeom>
          <a:solidFill>
            <a:srgbClr val="346D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5206" y="357166"/>
            <a:ext cx="1643074" cy="22145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86644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2" name="Умножение 11"/>
          <p:cNvSpPr/>
          <p:nvPr/>
        </p:nvSpPr>
        <p:spPr>
          <a:xfrm>
            <a:off x="6715140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6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858148" y="3429000"/>
            <a:ext cx="304800" cy="304800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7286644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Умножение 19"/>
          <p:cNvSpPr/>
          <p:nvPr/>
        </p:nvSpPr>
        <p:spPr>
          <a:xfrm>
            <a:off x="6715140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1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929586" y="4572008"/>
            <a:ext cx="304800" cy="304800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7286644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3" name="Умножение 22"/>
          <p:cNvSpPr/>
          <p:nvPr/>
        </p:nvSpPr>
        <p:spPr>
          <a:xfrm>
            <a:off x="6715140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4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929586" y="5786454"/>
            <a:ext cx="304800" cy="304800"/>
          </a:xfrm>
          <a:prstGeom prst="rect">
            <a:avLst/>
          </a:prstGeom>
        </p:spPr>
      </p:pic>
      <p:sp>
        <p:nvSpPr>
          <p:cNvPr id="25" name="Скругленный прямоугольник 24"/>
          <p:cNvSpPr/>
          <p:nvPr/>
        </p:nvSpPr>
        <p:spPr>
          <a:xfrm>
            <a:off x="357158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6" name="Умножение 25"/>
          <p:cNvSpPr/>
          <p:nvPr/>
        </p:nvSpPr>
        <p:spPr>
          <a:xfrm>
            <a:off x="-214346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7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3429000"/>
            <a:ext cx="304800" cy="30480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57158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9" name="Умножение 28"/>
          <p:cNvSpPr/>
          <p:nvPr/>
        </p:nvSpPr>
        <p:spPr>
          <a:xfrm>
            <a:off x="-214346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4643446"/>
            <a:ext cx="304800" cy="304800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357158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2" name="Умножение 31"/>
          <p:cNvSpPr/>
          <p:nvPr/>
        </p:nvSpPr>
        <p:spPr>
          <a:xfrm>
            <a:off x="-214346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3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5786454"/>
            <a:ext cx="304800" cy="304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285984" y="428604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РАБОТА                28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85984" y="1428736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                       18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85984" y="2500306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Доступ ИНТЕРНЕТА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85984" y="3500438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ФИЛЬМЫ            15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285984" y="4500570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МУЗЫКА              11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285984" y="5500702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ОБЩЕНИЕ             7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8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27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36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45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54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showWhenStopped="0"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3" dur="1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showWhenStopped="0"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showWhenStopped="0"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showWhenStopped="0"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showWhenStopped="0"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  <p:audio>
              <p:cMediaNode showWhenStopped="0"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77" dur="1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85" dur="1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3" dur="1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1" dur="1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9" dur="1" fill="hold"/>
                                        <p:tgtEl>
                                          <p:spTgt spid="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3" grpId="0" animBg="1"/>
      <p:bldP spid="26" grpId="0" animBg="1"/>
      <p:bldP spid="29" grpId="0" animBg="1"/>
      <p:bldP spid="32" grpId="0" animBg="1"/>
      <p:bldP spid="34" grpId="0" animBg="1"/>
      <p:bldP spid="40" grpId="0" animBg="1"/>
      <p:bldP spid="43" grpId="0" animBg="1"/>
      <p:bldP spid="46" grpId="0" animBg="1"/>
      <p:bldP spid="49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ста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>
            <a:lum bright="-12000" contrast="-100000"/>
          </a:blip>
          <a:stretch>
            <a:fillRect/>
          </a:stretch>
        </p:blipFill>
        <p:spPr>
          <a:xfrm flipH="1">
            <a:off x="8805890" y="6215082"/>
            <a:ext cx="71438" cy="71438"/>
          </a:xfrm>
          <a:prstGeom prst="rect">
            <a:avLst/>
          </a:prstGeom>
        </p:spPr>
      </p:pic>
      <p:sp>
        <p:nvSpPr>
          <p:cNvPr id="4" name="Нашивка 3"/>
          <p:cNvSpPr/>
          <p:nvPr/>
        </p:nvSpPr>
        <p:spPr>
          <a:xfrm>
            <a:off x="0" y="642918"/>
            <a:ext cx="8501122" cy="1714512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Компьютер не может работать без…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4214818"/>
            <a:ext cx="4286280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ДВОЙНАЯ ИГРА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5715016"/>
            <a:ext cx="304800" cy="304800"/>
          </a:xfrm>
          <a:prstGeom prst="rect">
            <a:avLst/>
          </a:prstGeom>
        </p:spPr>
      </p:pic>
      <p:pic>
        <p:nvPicPr>
          <p:cNvPr id="50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4714884"/>
            <a:ext cx="304800" cy="304800"/>
          </a:xfrm>
          <a:prstGeom prst="rect">
            <a:avLst/>
          </a:prstGeom>
        </p:spPr>
      </p:pic>
      <p:pic>
        <p:nvPicPr>
          <p:cNvPr id="47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3714752"/>
            <a:ext cx="304800" cy="304800"/>
          </a:xfrm>
          <a:prstGeom prst="rect">
            <a:avLst/>
          </a:prstGeom>
        </p:spPr>
      </p:pic>
      <p:pic>
        <p:nvPicPr>
          <p:cNvPr id="44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2714620"/>
            <a:ext cx="304800" cy="304800"/>
          </a:xfrm>
          <a:prstGeom prst="rect">
            <a:avLst/>
          </a:prstGeom>
        </p:spPr>
      </p:pic>
      <p:pic>
        <p:nvPicPr>
          <p:cNvPr id="41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1643050"/>
            <a:ext cx="304800" cy="304800"/>
          </a:xfrm>
          <a:prstGeom prst="rect">
            <a:avLst/>
          </a:prstGeom>
        </p:spPr>
      </p:pic>
      <p:pic>
        <p:nvPicPr>
          <p:cNvPr id="38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642918"/>
            <a:ext cx="304800" cy="304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5984" y="428604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1428736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500306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3</a:t>
            </a:r>
            <a:endParaRPr lang="ru-RU" sz="4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3500438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500570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5500702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357166"/>
            <a:ext cx="1643074" cy="2214578"/>
          </a:xfrm>
          <a:prstGeom prst="roundRect">
            <a:avLst/>
          </a:prstGeom>
          <a:solidFill>
            <a:srgbClr val="346D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5206" y="357166"/>
            <a:ext cx="1643074" cy="22145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86644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2" name="Умножение 11"/>
          <p:cNvSpPr/>
          <p:nvPr/>
        </p:nvSpPr>
        <p:spPr>
          <a:xfrm>
            <a:off x="6715140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6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858148" y="3429000"/>
            <a:ext cx="304800" cy="304800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7286644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Умножение 19"/>
          <p:cNvSpPr/>
          <p:nvPr/>
        </p:nvSpPr>
        <p:spPr>
          <a:xfrm>
            <a:off x="6715140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1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929586" y="4572008"/>
            <a:ext cx="304800" cy="304800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7286644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3" name="Умножение 22"/>
          <p:cNvSpPr/>
          <p:nvPr/>
        </p:nvSpPr>
        <p:spPr>
          <a:xfrm>
            <a:off x="6715140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4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929586" y="5786454"/>
            <a:ext cx="304800" cy="304800"/>
          </a:xfrm>
          <a:prstGeom prst="rect">
            <a:avLst/>
          </a:prstGeom>
        </p:spPr>
      </p:pic>
      <p:sp>
        <p:nvSpPr>
          <p:cNvPr id="25" name="Скругленный прямоугольник 24"/>
          <p:cNvSpPr/>
          <p:nvPr/>
        </p:nvSpPr>
        <p:spPr>
          <a:xfrm>
            <a:off x="357158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6" name="Умножение 25"/>
          <p:cNvSpPr/>
          <p:nvPr/>
        </p:nvSpPr>
        <p:spPr>
          <a:xfrm>
            <a:off x="-214346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7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3429000"/>
            <a:ext cx="304800" cy="30480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57158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9" name="Умножение 28"/>
          <p:cNvSpPr/>
          <p:nvPr/>
        </p:nvSpPr>
        <p:spPr>
          <a:xfrm>
            <a:off x="-214346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4643446"/>
            <a:ext cx="304800" cy="304800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357158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2" name="Умножение 31"/>
          <p:cNvSpPr/>
          <p:nvPr/>
        </p:nvSpPr>
        <p:spPr>
          <a:xfrm>
            <a:off x="-214346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3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5786454"/>
            <a:ext cx="304800" cy="304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285984" y="428604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ЭЛЕКТРИЧЕСТВО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85984" y="1428736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ПРОЦЕССОР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85984" y="2500306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СИСТЕМНЫЙ  БЛОК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18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85984" y="3500438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МАТЕРИНСКАЯ  ПЛАТА   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285984" y="4500570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МОНИТОР             7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285984" y="5500702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ПОЛЬЗОВАТЕЛЬ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8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27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36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45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54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showWhenStopped="0"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3" dur="1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showWhenStopped="0"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showWhenStopped="0"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showWhenStopped="0"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showWhenStopped="0"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  <p:audio>
              <p:cMediaNode showWhenStopped="0"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77" dur="1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85" dur="1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3" dur="1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1" dur="1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9" dur="1" fill="hold"/>
                                        <p:tgtEl>
                                          <p:spTgt spid="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3" grpId="0" animBg="1"/>
      <p:bldP spid="26" grpId="0" animBg="1"/>
      <p:bldP spid="29" grpId="0" animBg="1"/>
      <p:bldP spid="32" grpId="0" animBg="1"/>
      <p:bldP spid="34" grpId="0" animBg="1"/>
      <p:bldP spid="40" grpId="0" animBg="1"/>
      <p:bldP spid="43" grpId="0" animBg="1"/>
      <p:bldP spid="46" grpId="0" animBg="1"/>
      <p:bldP spid="49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ста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>
            <a:lum bright="-12000" contrast="-100000"/>
          </a:blip>
          <a:stretch>
            <a:fillRect/>
          </a:stretch>
        </p:blipFill>
        <p:spPr>
          <a:xfrm flipH="1">
            <a:off x="8805890" y="6215082"/>
            <a:ext cx="71438" cy="71438"/>
          </a:xfrm>
          <a:prstGeom prst="rect">
            <a:avLst/>
          </a:prstGeom>
        </p:spPr>
      </p:pic>
      <p:sp>
        <p:nvSpPr>
          <p:cNvPr id="4" name="Нашивка 3"/>
          <p:cNvSpPr/>
          <p:nvPr/>
        </p:nvSpPr>
        <p:spPr>
          <a:xfrm>
            <a:off x="214282" y="642918"/>
            <a:ext cx="8501122" cy="1714512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Зачем нужна решетка на двери кабинета информатики?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4214818"/>
            <a:ext cx="4286280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ТРОЙНАЯ ИГРА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5715016"/>
            <a:ext cx="304800" cy="304800"/>
          </a:xfrm>
          <a:prstGeom prst="rect">
            <a:avLst/>
          </a:prstGeom>
        </p:spPr>
      </p:pic>
      <p:pic>
        <p:nvPicPr>
          <p:cNvPr id="50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4714884"/>
            <a:ext cx="304800" cy="304800"/>
          </a:xfrm>
          <a:prstGeom prst="rect">
            <a:avLst/>
          </a:prstGeom>
        </p:spPr>
      </p:pic>
      <p:pic>
        <p:nvPicPr>
          <p:cNvPr id="47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3714752"/>
            <a:ext cx="304800" cy="304800"/>
          </a:xfrm>
          <a:prstGeom prst="rect">
            <a:avLst/>
          </a:prstGeom>
        </p:spPr>
      </p:pic>
      <p:pic>
        <p:nvPicPr>
          <p:cNvPr id="44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2714620"/>
            <a:ext cx="304800" cy="304800"/>
          </a:xfrm>
          <a:prstGeom prst="rect">
            <a:avLst/>
          </a:prstGeom>
        </p:spPr>
      </p:pic>
      <p:pic>
        <p:nvPicPr>
          <p:cNvPr id="41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1643050"/>
            <a:ext cx="304800" cy="304800"/>
          </a:xfrm>
          <a:prstGeom prst="rect">
            <a:avLst/>
          </a:prstGeom>
        </p:spPr>
      </p:pic>
      <p:pic>
        <p:nvPicPr>
          <p:cNvPr id="38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642918"/>
            <a:ext cx="304800" cy="304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5984" y="428604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1428736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500306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3</a:t>
            </a:r>
            <a:endParaRPr lang="ru-RU" sz="4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3500438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500570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5500702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357166"/>
            <a:ext cx="1643074" cy="2214578"/>
          </a:xfrm>
          <a:prstGeom prst="roundRect">
            <a:avLst/>
          </a:prstGeom>
          <a:solidFill>
            <a:srgbClr val="346D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5206" y="357166"/>
            <a:ext cx="1643074" cy="22145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86644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2" name="Умножение 11"/>
          <p:cNvSpPr/>
          <p:nvPr/>
        </p:nvSpPr>
        <p:spPr>
          <a:xfrm>
            <a:off x="6715140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6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858148" y="3429000"/>
            <a:ext cx="304800" cy="304800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7286644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Умножение 19"/>
          <p:cNvSpPr/>
          <p:nvPr/>
        </p:nvSpPr>
        <p:spPr>
          <a:xfrm>
            <a:off x="6715140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1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929586" y="4572008"/>
            <a:ext cx="304800" cy="304800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7286644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3" name="Умножение 22"/>
          <p:cNvSpPr/>
          <p:nvPr/>
        </p:nvSpPr>
        <p:spPr>
          <a:xfrm>
            <a:off x="6715140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4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929586" y="5786454"/>
            <a:ext cx="304800" cy="304800"/>
          </a:xfrm>
          <a:prstGeom prst="rect">
            <a:avLst/>
          </a:prstGeom>
        </p:spPr>
      </p:pic>
      <p:sp>
        <p:nvSpPr>
          <p:cNvPr id="25" name="Скругленный прямоугольник 24"/>
          <p:cNvSpPr/>
          <p:nvPr/>
        </p:nvSpPr>
        <p:spPr>
          <a:xfrm>
            <a:off x="357158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6" name="Умножение 25"/>
          <p:cNvSpPr/>
          <p:nvPr/>
        </p:nvSpPr>
        <p:spPr>
          <a:xfrm>
            <a:off x="-214346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7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3429000"/>
            <a:ext cx="304800" cy="30480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57158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9" name="Умножение 28"/>
          <p:cNvSpPr/>
          <p:nvPr/>
        </p:nvSpPr>
        <p:spPr>
          <a:xfrm>
            <a:off x="-214346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4643446"/>
            <a:ext cx="304800" cy="304800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357158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2" name="Умножение 31"/>
          <p:cNvSpPr/>
          <p:nvPr/>
        </p:nvSpPr>
        <p:spPr>
          <a:xfrm>
            <a:off x="-214346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3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5786454"/>
            <a:ext cx="304800" cy="304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285984" y="428604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ЗАЩИТА ОТ ВОРОВСТВА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85984" y="1428736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ЧТОБЫ НЕ ВЫПУСКАТЬ УЧЕНИКОВ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85984" y="2500306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ЧТОБЫ НЕ МЕШАЛИ          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85984" y="3500438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ДИРЕКТОР ВЕЛЕЛ ПОСТАВИТЬ             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285984" y="4500570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ЗАЩИТА ОТ ИЗЛУЧЕНИЯ            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285984" y="5500702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ВСЕГДА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ДЕСЬ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БЫЛА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8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27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36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45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54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showWhenStopped="0"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3" dur="1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showWhenStopped="0"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showWhenStopped="0"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showWhenStopped="0"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showWhenStopped="0"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  <p:audio>
              <p:cMediaNode showWhenStopped="0"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77" dur="1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85" dur="1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3" dur="1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1" dur="1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9" dur="1" fill="hold"/>
                                        <p:tgtEl>
                                          <p:spTgt spid="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3" grpId="0" animBg="1"/>
      <p:bldP spid="26" grpId="0" animBg="1"/>
      <p:bldP spid="29" grpId="0" animBg="1"/>
      <p:bldP spid="32" grpId="0" animBg="1"/>
      <p:bldP spid="34" grpId="0" animBg="1"/>
      <p:bldP spid="40" grpId="0" animBg="1"/>
      <p:bldP spid="43" grpId="0" animBg="1"/>
      <p:bldP spid="46" grpId="0" animBg="1"/>
      <p:bldP spid="49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ста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>
            <a:lum bright="-12000" contrast="-100000"/>
          </a:blip>
          <a:stretch>
            <a:fillRect/>
          </a:stretch>
        </p:blipFill>
        <p:spPr>
          <a:xfrm flipH="1">
            <a:off x="8805890" y="6215082"/>
            <a:ext cx="71438" cy="71438"/>
          </a:xfrm>
          <a:prstGeom prst="rect">
            <a:avLst/>
          </a:prstGeom>
        </p:spPr>
      </p:pic>
      <p:sp>
        <p:nvSpPr>
          <p:cNvPr id="4" name="Нашивка 3"/>
          <p:cNvSpPr/>
          <p:nvPr/>
        </p:nvSpPr>
        <p:spPr>
          <a:xfrm>
            <a:off x="214282" y="642918"/>
            <a:ext cx="8501122" cy="1714512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такое интернет?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4214818"/>
            <a:ext cx="4286280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НАОБОРОТ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5715016"/>
            <a:ext cx="304800" cy="304800"/>
          </a:xfrm>
          <a:prstGeom prst="rect">
            <a:avLst/>
          </a:prstGeom>
        </p:spPr>
      </p:pic>
      <p:pic>
        <p:nvPicPr>
          <p:cNvPr id="50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4714884"/>
            <a:ext cx="304800" cy="304800"/>
          </a:xfrm>
          <a:prstGeom prst="rect">
            <a:avLst/>
          </a:prstGeom>
        </p:spPr>
      </p:pic>
      <p:pic>
        <p:nvPicPr>
          <p:cNvPr id="47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3714752"/>
            <a:ext cx="304800" cy="304800"/>
          </a:xfrm>
          <a:prstGeom prst="rect">
            <a:avLst/>
          </a:prstGeom>
        </p:spPr>
      </p:pic>
      <p:pic>
        <p:nvPicPr>
          <p:cNvPr id="44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2714620"/>
            <a:ext cx="304800" cy="304800"/>
          </a:xfrm>
          <a:prstGeom prst="rect">
            <a:avLst/>
          </a:prstGeom>
        </p:spPr>
      </p:pic>
      <p:pic>
        <p:nvPicPr>
          <p:cNvPr id="41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1643050"/>
            <a:ext cx="304800" cy="304800"/>
          </a:xfrm>
          <a:prstGeom prst="rect">
            <a:avLst/>
          </a:prstGeom>
        </p:spPr>
      </p:pic>
      <p:pic>
        <p:nvPicPr>
          <p:cNvPr id="38" name="правильный отв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643306" y="642918"/>
            <a:ext cx="304800" cy="304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5984" y="428604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1428736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500306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3</a:t>
            </a:r>
            <a:endParaRPr lang="ru-RU" sz="4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3500438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500570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5500702"/>
            <a:ext cx="4643470" cy="71438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357166"/>
            <a:ext cx="1643074" cy="2214578"/>
          </a:xfrm>
          <a:prstGeom prst="roundRect">
            <a:avLst/>
          </a:prstGeom>
          <a:solidFill>
            <a:srgbClr val="346D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5206" y="357166"/>
            <a:ext cx="1643074" cy="22145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16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86644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2" name="Умножение 11"/>
          <p:cNvSpPr/>
          <p:nvPr/>
        </p:nvSpPr>
        <p:spPr>
          <a:xfrm>
            <a:off x="6715140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6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858148" y="3429000"/>
            <a:ext cx="304800" cy="304800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7286644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Умножение 19"/>
          <p:cNvSpPr/>
          <p:nvPr/>
        </p:nvSpPr>
        <p:spPr>
          <a:xfrm>
            <a:off x="6715140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1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929586" y="4572008"/>
            <a:ext cx="304800" cy="304800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7286644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3" name="Умножение 22"/>
          <p:cNvSpPr/>
          <p:nvPr/>
        </p:nvSpPr>
        <p:spPr>
          <a:xfrm>
            <a:off x="6715140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4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929586" y="5786454"/>
            <a:ext cx="304800" cy="304800"/>
          </a:xfrm>
          <a:prstGeom prst="rect">
            <a:avLst/>
          </a:prstGeom>
        </p:spPr>
      </p:pic>
      <p:sp>
        <p:nvSpPr>
          <p:cNvPr id="25" name="Скругленный прямоугольник 24"/>
          <p:cNvSpPr/>
          <p:nvPr/>
        </p:nvSpPr>
        <p:spPr>
          <a:xfrm>
            <a:off x="357158" y="3071810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6" name="Умножение 25"/>
          <p:cNvSpPr/>
          <p:nvPr/>
        </p:nvSpPr>
        <p:spPr>
          <a:xfrm>
            <a:off x="-214346" y="3000372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7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3429000"/>
            <a:ext cx="304800" cy="30480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57158" y="4286256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9" name="Умножение 28"/>
          <p:cNvSpPr/>
          <p:nvPr/>
        </p:nvSpPr>
        <p:spPr>
          <a:xfrm>
            <a:off x="-214346" y="4214818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4643446"/>
            <a:ext cx="304800" cy="304800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357158" y="5500702"/>
            <a:ext cx="1500198" cy="100013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2" name="Умножение 31"/>
          <p:cNvSpPr/>
          <p:nvPr/>
        </p:nvSpPr>
        <p:spPr>
          <a:xfrm>
            <a:off x="-214346" y="5429264"/>
            <a:ext cx="2643206" cy="1214446"/>
          </a:xfrm>
          <a:prstGeom prst="mathMultiply">
            <a:avLst>
              <a:gd name="adj1" fmla="val 13645"/>
            </a:avLst>
          </a:prstGeom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3" name="неправильный ответ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28662" y="5786454"/>
            <a:ext cx="304800" cy="304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285984" y="428604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ВСЕМИРНАЯ ПАУТИНА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85984" y="1428736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КОМПЬЮТЕНАЯ СЕТЬ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85984" y="2500306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ПРОГРАММА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60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85984" y="3500438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СРЕДСТВО  СВЯЗИ  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120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285984" y="4500570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ИСТОЧНИК ИНФОРМАЦИИ    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180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285984" y="5500702"/>
            <a:ext cx="4643470" cy="71438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ЦАРСТВО БЕЗГРАНИЧНЫХ ВОЗМОЖНОСТЕЙ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240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8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27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36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45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54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showWhenStopped="0"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3" dur="1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showWhenStopped="0"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showWhenStopped="0"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showWhenStopped="0"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showWhenStopped="0"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  <p:audio>
              <p:cMediaNode showWhenStopped="0"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77" dur="1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85" dur="1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3" dur="1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1" dur="1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9" dur="1" fill="hold"/>
                                        <p:tgtEl>
                                          <p:spTgt spid="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3" grpId="0" animBg="1"/>
      <p:bldP spid="26" grpId="0" animBg="1"/>
      <p:bldP spid="29" grpId="0" animBg="1"/>
      <p:bldP spid="32" grpId="0" animBg="1"/>
      <p:bldP spid="34" grpId="0" animBg="1"/>
      <p:bldP spid="40" grpId="0" animBg="1"/>
      <p:bldP spid="43" grpId="0" animBg="1"/>
      <p:bldP spid="46" grpId="0" animBg="1"/>
      <p:bldP spid="49" grpId="0" animBg="1"/>
      <p:bldP spid="5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270</Words>
  <PresentationFormat>Экран (4:3)</PresentationFormat>
  <Paragraphs>132</Paragraphs>
  <Slides>16</Slides>
  <Notes>0</Notes>
  <HiddenSlides>0</HiddenSlides>
  <MMClips>60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38</cp:revision>
  <dcterms:created xsi:type="dcterms:W3CDTF">2018-12-08T18:45:40Z</dcterms:created>
  <dcterms:modified xsi:type="dcterms:W3CDTF">2019-03-17T14:35:04Z</dcterms:modified>
</cp:coreProperties>
</file>