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9" r:id="rId4"/>
    <p:sldId id="260" r:id="rId5"/>
    <p:sldId id="265" r:id="rId6"/>
    <p:sldId id="267" r:id="rId7"/>
    <p:sldId id="262" r:id="rId8"/>
    <p:sldId id="266" r:id="rId9"/>
    <p:sldId id="261" r:id="rId10"/>
    <p:sldId id="264" r:id="rId11"/>
    <p:sldId id="268" r:id="rId12"/>
    <p:sldId id="269" r:id="rId13"/>
    <p:sldId id="263" r:id="rId14"/>
    <p:sldId id="25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2FF8C-D020-497E-9BC7-2A5B08E8DA8A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FC4E-E280-41E3-B956-58CF168BEB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522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2FF8C-D020-497E-9BC7-2A5B08E8DA8A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FC4E-E280-41E3-B956-58CF168BEB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6011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2FF8C-D020-497E-9BC7-2A5B08E8DA8A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FC4E-E280-41E3-B956-58CF168BEB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4369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2FF8C-D020-497E-9BC7-2A5B08E8DA8A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FC4E-E280-41E3-B956-58CF168BEB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9924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2FF8C-D020-497E-9BC7-2A5B08E8DA8A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FC4E-E280-41E3-B956-58CF168BEB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6324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2FF8C-D020-497E-9BC7-2A5B08E8DA8A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FC4E-E280-41E3-B956-58CF168BEB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0659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2FF8C-D020-497E-9BC7-2A5B08E8DA8A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FC4E-E280-41E3-B956-58CF168BEB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3099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2FF8C-D020-497E-9BC7-2A5B08E8DA8A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FC4E-E280-41E3-B956-58CF168BEB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5586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2FF8C-D020-497E-9BC7-2A5B08E8DA8A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FC4E-E280-41E3-B956-58CF168BEB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1403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2FF8C-D020-497E-9BC7-2A5B08E8DA8A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FC4E-E280-41E3-B956-58CF168BEB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7794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2FF8C-D020-497E-9BC7-2A5B08E8DA8A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FC4E-E280-41E3-B956-58CF168BEB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2471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2FF8C-D020-497E-9BC7-2A5B08E8DA8A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9FC4E-E280-41E3-B956-58CF168BEB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1783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&#1057;&#1086;&#1089;&#1090;&#1072;&#1074;&#1083;&#1077;&#1085;&#1080;&#1077;%20&#1079;&#1072;&#1082;&#1083;&#1102;&#1095;&#1077;&#1085;&#1080;&#1081;%20&#1079;&#1072;&#1076;&#1072;&#1095;&#1080;%20&#1089;%20&#1076;&#1072;&#1085;&#1085;&#1099;&#1084;%20&#1091;&#1089;&#1083;&#1086;&#1074;&#1080;&#1077;&#1084;.docx" TargetMode="External"/><Relationship Id="rId4" Type="http://schemas.openxmlformats.org/officeDocument/2006/relationships/hyperlink" Target="&#1040;&#1083;&#1075;&#1077;&#1073;&#1088;&#1072;%2011%20&#1055;&#1086;&#1086;&#1095;&#1077;&#1088;&#1105;&#1076;&#1085;&#1099;&#1081;%20&#1080;%20&#1086;&#1076;&#1085;&#1086;&#1074;&#1088;&#1077;&#1084;&#1077;&#1085;&#1085;&#1099;&#1081;%20&#1074;&#1099;&#1073;&#1086;&#1088;.pptx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nlinetestpad.com/e2ljeui5tvnyk" TargetMode="External"/><Relationship Id="rId5" Type="http://schemas.openxmlformats.org/officeDocument/2006/relationships/hyperlink" Target="https://onlinetestpad.com/uc4yqetmrot6i" TargetMode="External"/><Relationship Id="rId4" Type="http://schemas.openxmlformats.org/officeDocument/2006/relationships/hyperlink" Target="https://onlinetestpad.com/utwxhfdvwx6g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3.pptx" TargetMode="External"/><Relationship Id="rId4" Type="http://schemas.openxmlformats.org/officeDocument/2006/relationships/hyperlink" Target="&#1044;&#1079;%20&#1055;&#1088;&#1086;&#1087;&#1086;&#1088;&#1094;&#1080;&#1080;%20&#1074;%20&#1087;&#1088;&#1080;&#1088;&#1086;&#1076;&#1077;.pp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14311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Совершенствование  домашних заданий </a:t>
            </a:r>
            <a:br>
              <a:rPr lang="ru-RU" dirty="0" smtClean="0"/>
            </a:br>
            <a:r>
              <a:rPr lang="ru-RU" dirty="0" smtClean="0"/>
              <a:t>на предметах </a:t>
            </a:r>
            <a:br>
              <a:rPr lang="ru-RU" dirty="0" smtClean="0"/>
            </a:br>
            <a:r>
              <a:rPr lang="ru-RU" dirty="0" smtClean="0"/>
              <a:t>естественно-математического цикла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4365104"/>
            <a:ext cx="6400800" cy="1368152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ru-RU" dirty="0" smtClean="0"/>
              <a:t>Е.П. Голованова</a:t>
            </a:r>
          </a:p>
          <a:p>
            <a:pPr algn="r"/>
            <a:r>
              <a:rPr lang="ru-RU" dirty="0" smtClean="0"/>
              <a:t>МБОУ Вятская СОШ</a:t>
            </a:r>
          </a:p>
          <a:p>
            <a:pPr algn="r"/>
            <a:r>
              <a:rPr lang="ru-RU" dirty="0" smtClean="0"/>
              <a:t>2021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880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35" b="8972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-27384"/>
            <a:ext cx="9180512" cy="3816424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575556" y="1268760"/>
            <a:ext cx="7992888" cy="864096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5556" y="1268760"/>
            <a:ext cx="8460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4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. Конструктивные задания.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5556" y="2276872"/>
            <a:ext cx="799288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chemeClr val="accent4">
                    <a:lumMod val="75000"/>
                  </a:schemeClr>
                </a:solidFill>
              </a:rPr>
              <a:t>Составление условия задачи по: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70C0"/>
                </a:solidFill>
              </a:rPr>
              <a:t>Схеме, чертежу, рисунку:</a:t>
            </a:r>
          </a:p>
          <a:p>
            <a:endParaRPr lang="ru-RU" sz="2400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70C0"/>
                </a:solidFill>
              </a:rPr>
              <a:t>И наоборот:</a:t>
            </a:r>
          </a:p>
          <a:p>
            <a:r>
              <a:rPr lang="ru-RU" sz="2400" b="1" dirty="0" smtClean="0"/>
              <a:t>«</a:t>
            </a:r>
            <a:r>
              <a:rPr lang="ru-RU" sz="2400" b="1" dirty="0"/>
              <a:t>Схема» </a:t>
            </a:r>
            <a:r>
              <a:rPr lang="ru-RU" sz="2400" dirty="0"/>
              <a:t>- предлагается  схематически ответить на вопрос, можно использовать на уроках истории, обществознания и экономики, можно задавать всему классу один или несколько вопросов, если при ответе возникают повторения, то делается вывод о несамостоятельности выполнения, так как абсолютно одинаковую схему, как ответ на вопрос составить не возможно.</a:t>
            </a:r>
          </a:p>
          <a:p>
            <a:endParaRPr lang="ru-RU" sz="2400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64292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35" b="8972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-27384"/>
            <a:ext cx="9180512" cy="3816424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575556" y="1052736"/>
            <a:ext cx="7992888" cy="864096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5556" y="1052736"/>
            <a:ext cx="8460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4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. Конструктивные задания.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107247" y="3739356"/>
          <a:ext cx="4929505" cy="2476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7329"/>
                <a:gridCol w="2522176"/>
              </a:tblGrid>
              <a:tr h="2476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Деятель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Родство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107247" y="3765328"/>
          <a:ext cx="4929505" cy="1957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7329"/>
                <a:gridCol w="2522176"/>
              </a:tblGrid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 Алексей Михайлович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А) «Единоутробный» брат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107247" y="3672999"/>
          <a:ext cx="4929505" cy="3803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7329"/>
                <a:gridCol w="2522176"/>
              </a:tblGrid>
              <a:tr h="3803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 Федор Алексеевич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Б) Брат по отцу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2107247" y="3765328"/>
          <a:ext cx="4929505" cy="1957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7329"/>
                <a:gridCol w="2522176"/>
              </a:tblGrid>
              <a:tr h="1714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3. Михаил Федорович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В) Дядя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2107247" y="3748881"/>
          <a:ext cx="4929505" cy="228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7329"/>
                <a:gridCol w="2522176"/>
              </a:tblGrid>
              <a:tr h="2286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4. Петр Алексеевич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Г) Дед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2107247" y="3765328"/>
          <a:ext cx="4929505" cy="1957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7329"/>
                <a:gridCol w="2522176"/>
              </a:tblGrid>
              <a:tr h="170815"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Д) Отец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575556" y="1988840"/>
            <a:ext cx="7992888" cy="31393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«Логическая цепочка»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- дается задание составить логическую цепочку с фиксацией наиболее значимых событий. 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1) Логическая цепочка из событий. Расположите в хронологическом порядке следующие события: а) стояние на реке Угре; б) Куликовская битва; в) Ледовое побоище; г) Полтавская битва.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2) Логическая цепочки из фактов. Расположите следующие термины в хронологическом порядке их появления в отечественной культуре: а) фреска, б) парсуна, в) кунсткамера, г) лицей.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3) Логическая цепочка на соотнесение. Установите соответствие между деятелем русской истории и тем, в каком родстве он состоял с царевной Софьей.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15501428"/>
              </p:ext>
            </p:extLst>
          </p:nvPr>
        </p:nvGraphicFramePr>
        <p:xfrm>
          <a:off x="1331640" y="5128161"/>
          <a:ext cx="60960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Деятель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Родство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 Алексей Михайлович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А) «Единоутробный» брат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Федор Алексеевич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Б) Брат по отцу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350965" y="5949280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…  …   …   …   …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147944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35" b="8972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-27384"/>
            <a:ext cx="9180512" cy="3816424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575556" y="1268760"/>
            <a:ext cx="7992888" cy="864096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5556" y="1268760"/>
            <a:ext cx="8460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4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. Конструктивные задания.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2276872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i="1" u="sng" dirty="0" smtClean="0">
                <a:solidFill>
                  <a:schemeClr val="accent3">
                    <a:lumMod val="75000"/>
                  </a:schemeClr>
                </a:solidFill>
              </a:rPr>
              <a:t>Изготовление моделей фигур;</a:t>
            </a:r>
          </a:p>
          <a:p>
            <a:pPr marL="457200" indent="-457200">
              <a:buAutoNum type="arabicPeriod"/>
            </a:pPr>
            <a:r>
              <a:rPr lang="ru-RU" sz="2400" b="1" i="1" u="sng" dirty="0" smtClean="0">
                <a:solidFill>
                  <a:schemeClr val="accent3">
                    <a:lumMod val="75000"/>
                  </a:schemeClr>
                </a:solidFill>
              </a:rPr>
              <a:t>Построение сечений фигур;</a:t>
            </a:r>
          </a:p>
          <a:p>
            <a:pPr marL="457200" indent="-457200">
              <a:buAutoNum type="arabicPeriod"/>
            </a:pPr>
            <a:r>
              <a:rPr lang="ru-RU" sz="2400" b="1" i="1" u="sng" dirty="0" smtClean="0">
                <a:solidFill>
                  <a:schemeClr val="accent3">
                    <a:lumMod val="75000"/>
                  </a:schemeClr>
                </a:solidFill>
              </a:rPr>
              <a:t>Составление семантической сети</a:t>
            </a:r>
          </a:p>
          <a:p>
            <a:r>
              <a:rPr lang="ru-RU" sz="2400" dirty="0" smtClean="0"/>
              <a:t>Информатика. 9 класс. Составить семантическую сеть по сказке </a:t>
            </a:r>
            <a:r>
              <a:rPr lang="ru-RU" sz="2400" smtClean="0"/>
              <a:t>«Колобок».</a:t>
            </a:r>
            <a:endParaRPr lang="ru-RU" sz="2400" dirty="0" smtClean="0"/>
          </a:p>
          <a:p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15651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35" b="8972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-27384"/>
            <a:ext cx="9180512" cy="3816424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575556" y="1268760"/>
            <a:ext cx="7992888" cy="864096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5556" y="1268760"/>
            <a:ext cx="8460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. Домашняя работа с большими объёмами данных.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2276872"/>
            <a:ext cx="7992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i="1" u="sng" dirty="0" smtClean="0">
                <a:solidFill>
                  <a:schemeClr val="accent3">
                    <a:lumMod val="75000"/>
                  </a:schemeClr>
                </a:solidFill>
              </a:rPr>
              <a:t>Домашняя работа, как основа урока:</a:t>
            </a:r>
          </a:p>
          <a:p>
            <a:r>
              <a:rPr lang="ru-RU" sz="2400" dirty="0" smtClean="0"/>
              <a:t>Математика. </a:t>
            </a:r>
            <a:r>
              <a:rPr lang="ru-RU" sz="2400" dirty="0"/>
              <a:t>Использование расчётных заданий, результаты которых используются на последующих уроках (</a:t>
            </a:r>
            <a:r>
              <a:rPr lang="ru-RU" sz="2400" dirty="0">
                <a:hlinkClick r:id="rId4" action="ppaction://hlinkpres?slideindex=1&amp;slidetitle="/>
              </a:rPr>
              <a:t>Алгебра 11 класс «Поочерёдный и одновременный выбор</a:t>
            </a:r>
            <a:r>
              <a:rPr lang="ru-RU" sz="2400" dirty="0" smtClean="0">
                <a:hlinkClick r:id="rId4" action="ppaction://hlinkpres?slideindex=1&amp;slidetitle="/>
              </a:rPr>
              <a:t>»</a:t>
            </a:r>
            <a:r>
              <a:rPr lang="ru-RU" sz="2400" dirty="0" smtClean="0"/>
              <a:t>)</a:t>
            </a:r>
          </a:p>
          <a:p>
            <a:r>
              <a:rPr lang="ru-RU" sz="2400" b="1" i="1" u="sng" dirty="0" smtClean="0">
                <a:solidFill>
                  <a:schemeClr val="accent3">
                    <a:lumMod val="75000"/>
                  </a:schemeClr>
                </a:solidFill>
              </a:rPr>
              <a:t>2. Домашняя </a:t>
            </a:r>
            <a:r>
              <a:rPr lang="ru-RU" sz="2400" b="1" i="1" u="sng" dirty="0">
                <a:solidFill>
                  <a:schemeClr val="accent3">
                    <a:lumMod val="75000"/>
                  </a:schemeClr>
                </a:solidFill>
              </a:rPr>
              <a:t>работа, как </a:t>
            </a:r>
            <a:r>
              <a:rPr lang="ru-RU" sz="2400" b="1" i="1" u="sng" dirty="0" smtClean="0">
                <a:solidFill>
                  <a:schemeClr val="accent3">
                    <a:lumMod val="75000"/>
                  </a:schemeClr>
                </a:solidFill>
              </a:rPr>
              <a:t>проверка теоретических знаний </a:t>
            </a:r>
            <a:r>
              <a:rPr lang="ru-RU" sz="2400" dirty="0" smtClean="0"/>
              <a:t>(</a:t>
            </a:r>
            <a:r>
              <a:rPr lang="ru-RU" sz="2400" dirty="0" smtClean="0">
                <a:hlinkClick r:id="rId5" action="ppaction://hlinkfile"/>
              </a:rPr>
              <a:t>Составление заключений задачи с данным условием</a:t>
            </a:r>
            <a:r>
              <a:rPr lang="ru-RU" sz="2400" dirty="0" smtClean="0"/>
              <a:t>)</a:t>
            </a:r>
          </a:p>
          <a:p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5660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37687" y="2104106"/>
            <a:ext cx="6745267" cy="118554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U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 за внимание!</a:t>
            </a:r>
            <a:endParaRPr lang="ru-RU" sz="2400" b="1" cap="all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421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35" b="8972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-27384"/>
            <a:ext cx="9180512" cy="3816424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575556" y="1268760"/>
            <a:ext cx="7992888" cy="864096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5556" y="1268760"/>
            <a:ext cx="8460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1. Задачи, придуманные самим учителем (УНИКАЛЬНЫЕ), решение которых невозможно найти в интернете.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2285992"/>
            <a:ext cx="5359389" cy="4203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2214554"/>
            <a:ext cx="7072314" cy="43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75740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35" b="8972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-27384"/>
            <a:ext cx="9180512" cy="3816424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575556" y="1268760"/>
            <a:ext cx="7992888" cy="864096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5556" y="1268760"/>
            <a:ext cx="8460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Online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Test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Pad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– бесплатный конструктор онлайн-тестов, логических игр и кроссвордов.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3100318"/>
            <a:ext cx="4230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https://onlinetestpad.com/utwxhfdvwx6g6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86078" y="2636912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1. Кроссворд: «Начальные сведения в геометрии»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13724" y="3615407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2</a:t>
            </a:r>
            <a:r>
              <a:rPr lang="ru-RU" sz="2400" dirty="0" smtClean="0"/>
              <a:t>. Тест: «Решение линейных уравнений. Вариант 1»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78678" y="4091671"/>
            <a:ext cx="4127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5"/>
              </a:rPr>
              <a:t>https://onlinetestpad.com/uc4yqetmrot6i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14348" y="4643446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3</a:t>
            </a:r>
            <a:r>
              <a:rPr lang="ru-RU" sz="2400" dirty="0" smtClean="0"/>
              <a:t>. Тест по первой части ЕГЭ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5214950"/>
            <a:ext cx="3996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6"/>
              </a:rPr>
              <a:t>https://onlinetestpad.com/e2ljeui5tvnyk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9883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35" b="8972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-27384"/>
            <a:ext cx="9180512" cy="3816424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575556" y="1268760"/>
            <a:ext cx="7992888" cy="864096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5556" y="1268760"/>
            <a:ext cx="8460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. Различные творческие задания.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7300" y="2133760"/>
            <a:ext cx="799288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i="1" u="sng" dirty="0" smtClean="0">
                <a:solidFill>
                  <a:srgbClr val="0070C0"/>
                </a:solidFill>
              </a:rPr>
              <a:t>Использование индивидуальных  данных: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0070C0"/>
                </a:solidFill>
              </a:rPr>
              <a:t>Самих учеников: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70C0"/>
                </a:solidFill>
              </a:rPr>
              <a:t>Математика:</a:t>
            </a:r>
          </a:p>
          <a:p>
            <a:r>
              <a:rPr lang="ru-RU" sz="2400" dirty="0" smtClean="0"/>
              <a:t>5 класс: Урок на тему «Делители и кратные». Домашнее задание: узнать возраст родителей (братьев, сестёр), к полученным числам найти все делители и по три кратных.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70C0"/>
                </a:solidFill>
              </a:rPr>
              <a:t>Информатика:</a:t>
            </a:r>
          </a:p>
          <a:p>
            <a:r>
              <a:rPr lang="ru-RU" sz="2400" dirty="0" smtClean="0"/>
              <a:t>8 класс: Урок на тему «Системы счисления». Домашнее задание: год своего рождения перевести в различные системы счисления. Записать свой год рождения и текущий год с помощью древнеегипетских иероглифов.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25161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35" b="8972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-27384"/>
            <a:ext cx="9180512" cy="3816424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575556" y="1268760"/>
            <a:ext cx="7992888" cy="864096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5556" y="1268760"/>
            <a:ext cx="8460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. Различные творческие задания.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7300" y="2133760"/>
            <a:ext cx="79928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i="1" u="sng" dirty="0" smtClean="0">
                <a:solidFill>
                  <a:srgbClr val="0070C0"/>
                </a:solidFill>
              </a:rPr>
              <a:t>Использование индивидуальных данных 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0070C0"/>
                </a:solidFill>
              </a:rPr>
              <a:t>Знаменитых личностей: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70C0"/>
                </a:solidFill>
              </a:rPr>
              <a:t>История:</a:t>
            </a:r>
          </a:p>
          <a:p>
            <a:r>
              <a:rPr lang="ru-RU" sz="2400" b="1" dirty="0" smtClean="0"/>
              <a:t>«</a:t>
            </a:r>
            <a:r>
              <a:rPr lang="ru-RU" sz="2400" b="1" dirty="0"/>
              <a:t>Историческая справка» - </a:t>
            </a:r>
            <a:r>
              <a:rPr lang="ru-RU" sz="2400" dirty="0"/>
              <a:t>можно предлагать по любой теме, заключается в том, что необходимо найти 10 дат, 10 событий, 10 личностей, 10 терминов связанных с изучаемым историческим событием или темой задания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74424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35" b="8972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-27384"/>
            <a:ext cx="9180512" cy="3816424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575556" y="1268760"/>
            <a:ext cx="7992888" cy="864096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5556" y="1268760"/>
            <a:ext cx="8460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3. Различные творческие задания.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8866" y="2132856"/>
            <a:ext cx="799288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ru-RU" sz="2400" b="1" i="1" u="sng" dirty="0" smtClean="0">
                <a:solidFill>
                  <a:schemeClr val="accent4">
                    <a:lumMod val="75000"/>
                  </a:schemeClr>
                </a:solidFill>
              </a:rPr>
              <a:t>Создание проектов: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70C0"/>
                </a:solidFill>
                <a:hlinkClick r:id="rId4" action="ppaction://hlinkpres?slideindex=1&amp;slidetitle="/>
              </a:rPr>
              <a:t>Математика;</a:t>
            </a:r>
            <a:endParaRPr lang="ru-RU" sz="2400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70C0"/>
                </a:solidFill>
                <a:hlinkClick r:id="rId5" action="ppaction://hlinkpres?slideindex=1&amp;slidetitle="/>
              </a:rPr>
              <a:t>Информатика</a:t>
            </a:r>
            <a:r>
              <a:rPr lang="ru-RU" sz="2400" dirty="0" smtClean="0">
                <a:solidFill>
                  <a:srgbClr val="0070C0"/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400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42407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35" b="8972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-27384"/>
            <a:ext cx="9180512" cy="3816424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575556" y="1268760"/>
            <a:ext cx="7992888" cy="864096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5556" y="1268760"/>
            <a:ext cx="8460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. Различные творческие задания.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7300" y="2303321"/>
            <a:ext cx="79928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</a:rPr>
              <a:t>3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ru-RU" sz="2400" b="1" i="1" u="sng" dirty="0" smtClean="0">
                <a:solidFill>
                  <a:schemeClr val="accent4">
                    <a:lumMod val="75000"/>
                  </a:schemeClr>
                </a:solidFill>
              </a:rPr>
              <a:t>Составление условия задачи по: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70C0"/>
                </a:solidFill>
              </a:rPr>
              <a:t>Выражению, уравнению, системе:</a:t>
            </a:r>
          </a:p>
          <a:p>
            <a:r>
              <a:rPr lang="ru-RU" sz="2400" dirty="0" smtClean="0"/>
              <a:t>8 класс. Химия. Задание: </a:t>
            </a:r>
            <a:r>
              <a:rPr lang="ru-RU" sz="2400" dirty="0"/>
              <a:t>Придумайте условие задачи, в которой необходимо использовать приведенное ниже уравнение, и решите ее: 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PO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 + 3NaOH = Na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PO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 +3H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ru-RU" sz="2400" dirty="0" smtClean="0"/>
              <a:t>.</a:t>
            </a:r>
            <a:endParaRPr lang="en-US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9 класс. Математика. Задание:  Придумайте условие задачи, математической моделью которой является система выражений 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/>
          </a:p>
        </p:txBody>
      </p:sp>
      <p:pic>
        <p:nvPicPr>
          <p:cNvPr id="4098" name="Picture 2" descr="https://5terka.com/images/math9mordkovich/zad-37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105"/>
          <a:stretch/>
        </p:blipFill>
        <p:spPr bwMode="auto">
          <a:xfrm>
            <a:off x="3484318" y="5371379"/>
            <a:ext cx="2643416" cy="116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60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35" b="8972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5175" y="-45431"/>
            <a:ext cx="9180512" cy="3816424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575556" y="1268760"/>
            <a:ext cx="7992888" cy="864096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5556" y="1268760"/>
            <a:ext cx="8460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3. Различные творческие задания.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8866" y="2132856"/>
            <a:ext cx="79928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</a:rPr>
              <a:t>3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ru-RU" sz="2400" b="1" i="1" u="sng" dirty="0" smtClean="0">
                <a:solidFill>
                  <a:schemeClr val="accent4">
                    <a:lumMod val="75000"/>
                  </a:schemeClr>
                </a:solidFill>
              </a:rPr>
              <a:t>Составление условия задачи по: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70C0"/>
                </a:solidFill>
              </a:rPr>
              <a:t>Таблице: </a:t>
            </a:r>
            <a:r>
              <a:rPr lang="ru-RU" sz="2400" dirty="0" smtClean="0"/>
              <a:t>Составь и реши задачу по таблице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0393105"/>
              </p:ext>
            </p:extLst>
          </p:nvPr>
        </p:nvGraphicFramePr>
        <p:xfrm>
          <a:off x="575556" y="3501008"/>
          <a:ext cx="8172908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2148"/>
                <a:gridCol w="1728192"/>
                <a:gridCol w="2880320"/>
                <a:gridCol w="2232248"/>
              </a:tblGrid>
              <a:tr h="370840"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Время, ч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Скорость, км/ч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Расстояние,</a:t>
                      </a:r>
                      <a:r>
                        <a:rPr lang="ru-RU" sz="2400" b="1" baseline="0" dirty="0" smtClean="0"/>
                        <a:t> км</a:t>
                      </a:r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Машина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X</a:t>
                      </a:r>
                      <a:endParaRPr lang="ru-RU" sz="2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640</a:t>
                      </a:r>
                      <a:endParaRPr lang="ru-RU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Поезд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7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X+5 (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r>
                        <a:rPr lang="ru-RU" sz="2400" dirty="0" smtClean="0"/>
                        <a:t>)</a:t>
                      </a:r>
                      <a:endParaRPr lang="ru-RU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2799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35" b="8972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-27384"/>
            <a:ext cx="9180512" cy="3816424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575556" y="1268760"/>
            <a:ext cx="7992888" cy="864096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5556" y="1268760"/>
            <a:ext cx="8460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. Различные творческие задания.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7300" y="2175325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</a:rPr>
              <a:t>3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ru-RU" sz="2400" b="1" i="1" u="sng" dirty="0" smtClean="0">
                <a:solidFill>
                  <a:schemeClr val="accent4">
                    <a:lumMod val="75000"/>
                  </a:schemeClr>
                </a:solidFill>
              </a:rPr>
              <a:t>Составление условия задачи по: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70C0"/>
                </a:solidFill>
              </a:rPr>
              <a:t>Схеме, чертежу, рисунку:</a:t>
            </a:r>
            <a:endParaRPr lang="ru-RU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243" y="3006322"/>
            <a:ext cx="6977771" cy="3331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6426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619</Words>
  <Application>Microsoft Office PowerPoint</Application>
  <PresentationFormat>Экран (4:3)</PresentationFormat>
  <Paragraphs>89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Совершенствование  домашних заданий  на предметах  естественно-математического цикла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1</cp:lastModifiedBy>
  <cp:revision>31</cp:revision>
  <dcterms:created xsi:type="dcterms:W3CDTF">2021-12-19T12:23:16Z</dcterms:created>
  <dcterms:modified xsi:type="dcterms:W3CDTF">2021-12-23T06:40:11Z</dcterms:modified>
</cp:coreProperties>
</file>